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71" r:id="rId2"/>
    <p:sldId id="376" r:id="rId3"/>
    <p:sldId id="372" r:id="rId4"/>
    <p:sldId id="356" r:id="rId5"/>
    <p:sldId id="377" r:id="rId6"/>
    <p:sldId id="326" r:id="rId7"/>
    <p:sldId id="379" r:id="rId8"/>
    <p:sldId id="367" r:id="rId9"/>
  </p:sldIdLst>
  <p:sldSz cx="12192000" cy="6858000"/>
  <p:notesSz cx="6888163" cy="100187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D0D0D"/>
    <a:srgbClr val="404040"/>
    <a:srgbClr val="DC72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997CD0-5D49-4BC5-BB72-66619570362D}" v="438" dt="2022-11-28T23:52:20.9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56695" autoAdjust="0"/>
  </p:normalViewPr>
  <p:slideViewPr>
    <p:cSldViewPr snapToGrid="0">
      <p:cViewPr varScale="1">
        <p:scale>
          <a:sx n="36" d="100"/>
          <a:sy n="36" d="100"/>
        </p:scale>
        <p:origin x="1820" y="1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79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330" userId="4f79166f-218b-4541-a141-a315eb8a051b" providerId="ADAL" clId="{08997CD0-5D49-4BC5-BB72-66619570362D}"/>
    <pc:docChg chg="undo custSel delSld modSld">
      <pc:chgData name="330" userId="4f79166f-218b-4541-a141-a315eb8a051b" providerId="ADAL" clId="{08997CD0-5D49-4BC5-BB72-66619570362D}" dt="2022-11-28T23:52:20.992" v="632" actId="6549"/>
      <pc:docMkLst>
        <pc:docMk/>
      </pc:docMkLst>
      <pc:sldChg chg="del">
        <pc:chgData name="330" userId="4f79166f-218b-4541-a141-a315eb8a051b" providerId="ADAL" clId="{08997CD0-5D49-4BC5-BB72-66619570362D}" dt="2022-11-27T23:31:40.404" v="0" actId="47"/>
        <pc:sldMkLst>
          <pc:docMk/>
          <pc:sldMk cId="1293521011" sldId="317"/>
        </pc:sldMkLst>
      </pc:sldChg>
      <pc:sldChg chg="modSp mod modAnim">
        <pc:chgData name="330" userId="4f79166f-218b-4541-a141-a315eb8a051b" providerId="ADAL" clId="{08997CD0-5D49-4BC5-BB72-66619570362D}" dt="2022-11-28T23:52:20.992" v="632" actId="6549"/>
        <pc:sldMkLst>
          <pc:docMk/>
          <pc:sldMk cId="175514842" sldId="326"/>
        </pc:sldMkLst>
        <pc:spChg chg="mod">
          <ac:chgData name="330" userId="4f79166f-218b-4541-a141-a315eb8a051b" providerId="ADAL" clId="{08997CD0-5D49-4BC5-BB72-66619570362D}" dt="2022-11-28T23:52:20.992" v="632" actId="6549"/>
          <ac:spMkLst>
            <pc:docMk/>
            <pc:sldMk cId="175514842" sldId="326"/>
            <ac:spMk id="19" creationId="{3DB369CA-D7A0-C496-D436-181F0DD6E063}"/>
          </ac:spMkLst>
        </pc:spChg>
        <pc:picChg chg="mod">
          <ac:chgData name="330" userId="4f79166f-218b-4541-a141-a315eb8a051b" providerId="ADAL" clId="{08997CD0-5D49-4BC5-BB72-66619570362D}" dt="2022-11-28T23:45:07.335" v="508" actId="1038"/>
          <ac:picMkLst>
            <pc:docMk/>
            <pc:sldMk cId="175514842" sldId="326"/>
            <ac:picMk id="1026" creationId="{9FCCE732-1CE0-F823-B15D-E4B9E2467D54}"/>
          </ac:picMkLst>
        </pc:picChg>
      </pc:sldChg>
      <pc:sldChg chg="del">
        <pc:chgData name="330" userId="4f79166f-218b-4541-a141-a315eb8a051b" providerId="ADAL" clId="{08997CD0-5D49-4BC5-BB72-66619570362D}" dt="2022-11-27T23:33:46.395" v="3" actId="47"/>
        <pc:sldMkLst>
          <pc:docMk/>
          <pc:sldMk cId="1005496282" sldId="336"/>
        </pc:sldMkLst>
      </pc:sldChg>
      <pc:sldChg chg="del">
        <pc:chgData name="330" userId="4f79166f-218b-4541-a141-a315eb8a051b" providerId="ADAL" clId="{08997CD0-5D49-4BC5-BB72-66619570362D}" dt="2022-11-27T23:39:44.051" v="152" actId="47"/>
        <pc:sldMkLst>
          <pc:docMk/>
          <pc:sldMk cId="4191172941" sldId="341"/>
        </pc:sldMkLst>
      </pc:sldChg>
      <pc:sldChg chg="del">
        <pc:chgData name="330" userId="4f79166f-218b-4541-a141-a315eb8a051b" providerId="ADAL" clId="{08997CD0-5D49-4BC5-BB72-66619570362D}" dt="2022-11-27T23:39:44.051" v="152" actId="47"/>
        <pc:sldMkLst>
          <pc:docMk/>
          <pc:sldMk cId="1584305181" sldId="349"/>
        </pc:sldMkLst>
      </pc:sldChg>
      <pc:sldChg chg="addSp delSp modSp mod delAnim">
        <pc:chgData name="330" userId="4f79166f-218b-4541-a141-a315eb8a051b" providerId="ADAL" clId="{08997CD0-5D49-4BC5-BB72-66619570362D}" dt="2022-11-28T23:49:17.064" v="594" actId="403"/>
        <pc:sldMkLst>
          <pc:docMk/>
          <pc:sldMk cId="2356913826" sldId="356"/>
        </pc:sldMkLst>
        <pc:spChg chg="add mod">
          <ac:chgData name="330" userId="4f79166f-218b-4541-a141-a315eb8a051b" providerId="ADAL" clId="{08997CD0-5D49-4BC5-BB72-66619570362D}" dt="2022-11-28T23:41:58.341" v="481" actId="1076"/>
          <ac:spMkLst>
            <pc:docMk/>
            <pc:sldMk cId="2356913826" sldId="356"/>
            <ac:spMk id="3" creationId="{BCF6A556-F931-F9D8-F1F8-C69966087D5D}"/>
          </ac:spMkLst>
        </pc:spChg>
        <pc:spChg chg="del">
          <ac:chgData name="330" userId="4f79166f-218b-4541-a141-a315eb8a051b" providerId="ADAL" clId="{08997CD0-5D49-4BC5-BB72-66619570362D}" dt="2022-11-27T23:31:51.721" v="1" actId="478"/>
          <ac:spMkLst>
            <pc:docMk/>
            <pc:sldMk cId="2356913826" sldId="356"/>
            <ac:spMk id="6" creationId="{35EF340B-40AB-2A3A-7975-EC1A0EA2289E}"/>
          </ac:spMkLst>
        </pc:spChg>
        <pc:spChg chg="mod">
          <ac:chgData name="330" userId="4f79166f-218b-4541-a141-a315eb8a051b" providerId="ADAL" clId="{08997CD0-5D49-4BC5-BB72-66619570362D}" dt="2022-11-28T23:49:17.064" v="594" actId="403"/>
          <ac:spMkLst>
            <pc:docMk/>
            <pc:sldMk cId="2356913826" sldId="356"/>
            <ac:spMk id="11" creationId="{335FAD6B-8A15-25D6-AE88-6139ABD5A415}"/>
          </ac:spMkLst>
        </pc:spChg>
        <pc:picChg chg="mod">
          <ac:chgData name="330" userId="4f79166f-218b-4541-a141-a315eb8a051b" providerId="ADAL" clId="{08997CD0-5D49-4BC5-BB72-66619570362D}" dt="2022-11-28T23:41:17.037" v="478" actId="208"/>
          <ac:picMkLst>
            <pc:docMk/>
            <pc:sldMk cId="2356913826" sldId="356"/>
            <ac:picMk id="5" creationId="{CA9974C6-2EE3-53FF-5E1E-A93126AFD8C8}"/>
          </ac:picMkLst>
        </pc:picChg>
      </pc:sldChg>
      <pc:sldChg chg="del">
        <pc:chgData name="330" userId="4f79166f-218b-4541-a141-a315eb8a051b" providerId="ADAL" clId="{08997CD0-5D49-4BC5-BB72-66619570362D}" dt="2022-11-27T23:39:44.051" v="152" actId="47"/>
        <pc:sldMkLst>
          <pc:docMk/>
          <pc:sldMk cId="3449164267" sldId="358"/>
        </pc:sldMkLst>
      </pc:sldChg>
      <pc:sldChg chg="del">
        <pc:chgData name="330" userId="4f79166f-218b-4541-a141-a315eb8a051b" providerId="ADAL" clId="{08997CD0-5D49-4BC5-BB72-66619570362D}" dt="2022-11-27T23:39:44.051" v="152" actId="47"/>
        <pc:sldMkLst>
          <pc:docMk/>
          <pc:sldMk cId="482734257" sldId="359"/>
        </pc:sldMkLst>
      </pc:sldChg>
      <pc:sldChg chg="del">
        <pc:chgData name="330" userId="4f79166f-218b-4541-a141-a315eb8a051b" providerId="ADAL" clId="{08997CD0-5D49-4BC5-BB72-66619570362D}" dt="2022-11-27T23:39:44.051" v="152" actId="47"/>
        <pc:sldMkLst>
          <pc:docMk/>
          <pc:sldMk cId="2227887395" sldId="360"/>
        </pc:sldMkLst>
      </pc:sldChg>
      <pc:sldChg chg="del">
        <pc:chgData name="330" userId="4f79166f-218b-4541-a141-a315eb8a051b" providerId="ADAL" clId="{08997CD0-5D49-4BC5-BB72-66619570362D}" dt="2022-11-27T23:41:31.912" v="153" actId="47"/>
        <pc:sldMkLst>
          <pc:docMk/>
          <pc:sldMk cId="3314091621" sldId="361"/>
        </pc:sldMkLst>
      </pc:sldChg>
      <pc:sldChg chg="del">
        <pc:chgData name="330" userId="4f79166f-218b-4541-a141-a315eb8a051b" providerId="ADAL" clId="{08997CD0-5D49-4BC5-BB72-66619570362D}" dt="2022-11-27T23:41:31.912" v="153" actId="47"/>
        <pc:sldMkLst>
          <pc:docMk/>
          <pc:sldMk cId="1248254634" sldId="362"/>
        </pc:sldMkLst>
      </pc:sldChg>
      <pc:sldChg chg="del">
        <pc:chgData name="330" userId="4f79166f-218b-4541-a141-a315eb8a051b" providerId="ADAL" clId="{08997CD0-5D49-4BC5-BB72-66619570362D}" dt="2022-11-27T23:41:31.912" v="153" actId="47"/>
        <pc:sldMkLst>
          <pc:docMk/>
          <pc:sldMk cId="2373093654" sldId="363"/>
        </pc:sldMkLst>
      </pc:sldChg>
      <pc:sldChg chg="del">
        <pc:chgData name="330" userId="4f79166f-218b-4541-a141-a315eb8a051b" providerId="ADAL" clId="{08997CD0-5D49-4BC5-BB72-66619570362D}" dt="2022-11-27T23:41:31.912" v="153" actId="47"/>
        <pc:sldMkLst>
          <pc:docMk/>
          <pc:sldMk cId="522964237" sldId="364"/>
        </pc:sldMkLst>
      </pc:sldChg>
      <pc:sldChg chg="del">
        <pc:chgData name="330" userId="4f79166f-218b-4541-a141-a315eb8a051b" providerId="ADAL" clId="{08997CD0-5D49-4BC5-BB72-66619570362D}" dt="2022-11-27T23:41:31.912" v="153" actId="47"/>
        <pc:sldMkLst>
          <pc:docMk/>
          <pc:sldMk cId="76813885" sldId="365"/>
        </pc:sldMkLst>
      </pc:sldChg>
      <pc:sldChg chg="addSp modSp mod modAnim">
        <pc:chgData name="330" userId="4f79166f-218b-4541-a141-a315eb8a051b" providerId="ADAL" clId="{08997CD0-5D49-4BC5-BB72-66619570362D}" dt="2022-11-28T23:40:52.303" v="475" actId="208"/>
        <pc:sldMkLst>
          <pc:docMk/>
          <pc:sldMk cId="3992451660" sldId="367"/>
        </pc:sldMkLst>
        <pc:spChg chg="mod">
          <ac:chgData name="330" userId="4f79166f-218b-4541-a141-a315eb8a051b" providerId="ADAL" clId="{08997CD0-5D49-4BC5-BB72-66619570362D}" dt="2022-11-28T23:40:24.946" v="471" actId="164"/>
          <ac:spMkLst>
            <pc:docMk/>
            <pc:sldMk cId="3992451660" sldId="367"/>
            <ac:spMk id="2" creationId="{B74D819D-4019-7CC4-C557-5635368C20D1}"/>
          </ac:spMkLst>
        </pc:spChg>
        <pc:spChg chg="mod">
          <ac:chgData name="330" userId="4f79166f-218b-4541-a141-a315eb8a051b" providerId="ADAL" clId="{08997CD0-5D49-4BC5-BB72-66619570362D}" dt="2022-11-27T23:44:33.164" v="204" actId="1076"/>
          <ac:spMkLst>
            <pc:docMk/>
            <pc:sldMk cId="3992451660" sldId="367"/>
            <ac:spMk id="22" creationId="{818FE504-AB25-EBCB-1A93-46FD2ABC3CBC}"/>
          </ac:spMkLst>
        </pc:spChg>
        <pc:spChg chg="mod">
          <ac:chgData name="330" userId="4f79166f-218b-4541-a141-a315eb8a051b" providerId="ADAL" clId="{08997CD0-5D49-4BC5-BB72-66619570362D}" dt="2022-11-28T23:40:24.946" v="471" actId="164"/>
          <ac:spMkLst>
            <pc:docMk/>
            <pc:sldMk cId="3992451660" sldId="367"/>
            <ac:spMk id="29" creationId="{75667B9F-EB57-8277-1F82-F05CEEED44EF}"/>
          </ac:spMkLst>
        </pc:spChg>
        <pc:grpChg chg="add mod">
          <ac:chgData name="330" userId="4f79166f-218b-4541-a141-a315eb8a051b" providerId="ADAL" clId="{08997CD0-5D49-4BC5-BB72-66619570362D}" dt="2022-11-28T23:40:39.820" v="474" actId="1076"/>
          <ac:grpSpMkLst>
            <pc:docMk/>
            <pc:sldMk cId="3992451660" sldId="367"/>
            <ac:grpSpMk id="3" creationId="{C712FE99-D81F-263D-53D0-41FF425A0975}"/>
          </ac:grpSpMkLst>
        </pc:grpChg>
        <pc:picChg chg="mod">
          <ac:chgData name="330" userId="4f79166f-218b-4541-a141-a315eb8a051b" providerId="ADAL" clId="{08997CD0-5D49-4BC5-BB72-66619570362D}" dt="2022-11-28T23:40:52.303" v="475" actId="208"/>
          <ac:picMkLst>
            <pc:docMk/>
            <pc:sldMk cId="3992451660" sldId="367"/>
            <ac:picMk id="19" creationId="{0248A0DB-A7F0-0BC9-D154-E51D782C67BE}"/>
          </ac:picMkLst>
        </pc:picChg>
      </pc:sldChg>
      <pc:sldChg chg="modSp">
        <pc:chgData name="330" userId="4f79166f-218b-4541-a141-a315eb8a051b" providerId="ADAL" clId="{08997CD0-5D49-4BC5-BB72-66619570362D}" dt="2022-11-28T20:45:52.996" v="230" actId="113"/>
        <pc:sldMkLst>
          <pc:docMk/>
          <pc:sldMk cId="3635820974" sldId="371"/>
        </pc:sldMkLst>
        <pc:spChg chg="mod">
          <ac:chgData name="330" userId="4f79166f-218b-4541-a141-a315eb8a051b" providerId="ADAL" clId="{08997CD0-5D49-4BC5-BB72-66619570362D}" dt="2022-11-28T20:45:52.996" v="230" actId="113"/>
          <ac:spMkLst>
            <pc:docMk/>
            <pc:sldMk cId="3635820974" sldId="371"/>
            <ac:spMk id="2" creationId="{7592B2E1-D8ED-36D1-8324-4E4AD0E0DA07}"/>
          </ac:spMkLst>
        </pc:spChg>
      </pc:sldChg>
      <pc:sldChg chg="addSp modSp mod modAnim">
        <pc:chgData name="330" userId="4f79166f-218b-4541-a141-a315eb8a051b" providerId="ADAL" clId="{08997CD0-5D49-4BC5-BB72-66619570362D}" dt="2022-11-28T23:50:36.706" v="625"/>
        <pc:sldMkLst>
          <pc:docMk/>
          <pc:sldMk cId="4100868220" sldId="372"/>
        </pc:sldMkLst>
        <pc:spChg chg="mod">
          <ac:chgData name="330" userId="4f79166f-218b-4541-a141-a315eb8a051b" providerId="ADAL" clId="{08997CD0-5D49-4BC5-BB72-66619570362D}" dt="2022-11-28T23:48:52.529" v="562" actId="6549"/>
          <ac:spMkLst>
            <pc:docMk/>
            <pc:sldMk cId="4100868220" sldId="372"/>
            <ac:spMk id="2" creationId="{7C70A7EE-D190-08A9-A361-0D6C61701E87}"/>
          </ac:spMkLst>
        </pc:spChg>
        <pc:spChg chg="mod">
          <ac:chgData name="330" userId="4f79166f-218b-4541-a141-a315eb8a051b" providerId="ADAL" clId="{08997CD0-5D49-4BC5-BB72-66619570362D}" dt="2022-11-28T23:49:02.498" v="593" actId="6549"/>
          <ac:spMkLst>
            <pc:docMk/>
            <pc:sldMk cId="4100868220" sldId="372"/>
            <ac:spMk id="3" creationId="{15872E3E-57AA-0659-BFA1-000CA3A236B7}"/>
          </ac:spMkLst>
        </pc:spChg>
        <pc:spChg chg="add mod">
          <ac:chgData name="330" userId="4f79166f-218b-4541-a141-a315eb8a051b" providerId="ADAL" clId="{08997CD0-5D49-4BC5-BB72-66619570362D}" dt="2022-11-28T23:50:28.733" v="624" actId="14100"/>
          <ac:spMkLst>
            <pc:docMk/>
            <pc:sldMk cId="4100868220" sldId="372"/>
            <ac:spMk id="4" creationId="{9AAD2FB7-DEE7-11BD-73C2-63DB954D5C94}"/>
          </ac:spMkLst>
        </pc:spChg>
      </pc:sldChg>
      <pc:sldChg chg="del">
        <pc:chgData name="330" userId="4f79166f-218b-4541-a141-a315eb8a051b" providerId="ADAL" clId="{08997CD0-5D49-4BC5-BB72-66619570362D}" dt="2022-11-27T23:39:25.336" v="151" actId="47"/>
        <pc:sldMkLst>
          <pc:docMk/>
          <pc:sldMk cId="3203842398" sldId="373"/>
        </pc:sldMkLst>
      </pc:sldChg>
      <pc:sldChg chg="del">
        <pc:chgData name="330" userId="4f79166f-218b-4541-a141-a315eb8a051b" providerId="ADAL" clId="{08997CD0-5D49-4BC5-BB72-66619570362D}" dt="2022-11-27T23:41:31.912" v="153" actId="47"/>
        <pc:sldMkLst>
          <pc:docMk/>
          <pc:sldMk cId="3918803630" sldId="374"/>
        </pc:sldMkLst>
      </pc:sldChg>
      <pc:sldChg chg="del">
        <pc:chgData name="330" userId="4f79166f-218b-4541-a141-a315eb8a051b" providerId="ADAL" clId="{08997CD0-5D49-4BC5-BB72-66619570362D}" dt="2022-11-28T23:39:38.002" v="470" actId="47"/>
        <pc:sldMkLst>
          <pc:docMk/>
          <pc:sldMk cId="1932383577" sldId="375"/>
        </pc:sldMkLst>
      </pc:sldChg>
      <pc:sldChg chg="addSp delSp modSp mod">
        <pc:chgData name="330" userId="4f79166f-218b-4541-a141-a315eb8a051b" providerId="ADAL" clId="{08997CD0-5D49-4BC5-BB72-66619570362D}" dt="2022-11-28T23:48:37.199" v="543" actId="6549"/>
        <pc:sldMkLst>
          <pc:docMk/>
          <pc:sldMk cId="2465320945" sldId="376"/>
        </pc:sldMkLst>
        <pc:spChg chg="add mod">
          <ac:chgData name="330" userId="4f79166f-218b-4541-a141-a315eb8a051b" providerId="ADAL" clId="{08997CD0-5D49-4BC5-BB72-66619570362D}" dt="2022-11-28T23:48:37.199" v="543" actId="6549"/>
          <ac:spMkLst>
            <pc:docMk/>
            <pc:sldMk cId="2465320945" sldId="376"/>
            <ac:spMk id="2" creationId="{7013C4E7-1928-8E16-651F-8D9ADFFF7900}"/>
          </ac:spMkLst>
        </pc:spChg>
        <pc:spChg chg="mod">
          <ac:chgData name="330" userId="4f79166f-218b-4541-a141-a315eb8a051b" providerId="ADAL" clId="{08997CD0-5D49-4BC5-BB72-66619570362D}" dt="2022-11-28T20:45:04.559" v="222" actId="1076"/>
          <ac:spMkLst>
            <pc:docMk/>
            <pc:sldMk cId="2465320945" sldId="376"/>
            <ac:spMk id="5" creationId="{636AC293-AC7F-6128-185C-9D06EB8C7BCB}"/>
          </ac:spMkLst>
        </pc:spChg>
        <pc:spChg chg="add del mod">
          <ac:chgData name="330" userId="4f79166f-218b-4541-a141-a315eb8a051b" providerId="ADAL" clId="{08997CD0-5D49-4BC5-BB72-66619570362D}" dt="2022-11-28T23:47:55.701" v="509" actId="478"/>
          <ac:spMkLst>
            <pc:docMk/>
            <pc:sldMk cId="2465320945" sldId="376"/>
            <ac:spMk id="8" creationId="{C5E2F778-3C58-42B5-FA5A-3293698ADB4A}"/>
          </ac:spMkLst>
        </pc:spChg>
        <pc:grpChg chg="mod">
          <ac:chgData name="330" userId="4f79166f-218b-4541-a141-a315eb8a051b" providerId="ADAL" clId="{08997CD0-5D49-4BC5-BB72-66619570362D}" dt="2022-11-28T20:45:04.559" v="222" actId="1076"/>
          <ac:grpSpMkLst>
            <pc:docMk/>
            <pc:sldMk cId="2465320945" sldId="376"/>
            <ac:grpSpMk id="6" creationId="{8492DA78-8077-CB42-88E4-C117A76859D8}"/>
          </ac:grpSpMkLst>
        </pc:grpChg>
        <pc:picChg chg="mod">
          <ac:chgData name="330" userId="4f79166f-218b-4541-a141-a315eb8a051b" providerId="ADAL" clId="{08997CD0-5D49-4BC5-BB72-66619570362D}" dt="2022-11-28T20:45:04.559" v="222" actId="1076"/>
          <ac:picMkLst>
            <pc:docMk/>
            <pc:sldMk cId="2465320945" sldId="376"/>
            <ac:picMk id="4" creationId="{AE59E947-0CE5-6708-96F4-6D5740AF5C6C}"/>
          </ac:picMkLst>
        </pc:picChg>
        <pc:picChg chg="add del mod">
          <ac:chgData name="330" userId="4f79166f-218b-4541-a141-a315eb8a051b" providerId="ADAL" clId="{08997CD0-5D49-4BC5-BB72-66619570362D}" dt="2022-11-28T20:44:39.078" v="218" actId="478"/>
          <ac:picMkLst>
            <pc:docMk/>
            <pc:sldMk cId="2465320945" sldId="376"/>
            <ac:picMk id="7" creationId="{A08AD63C-9280-52E0-9029-80DD1C6BCD0D}"/>
          </ac:picMkLst>
        </pc:picChg>
      </pc:sldChg>
      <pc:sldChg chg="addSp delSp modSp mod addAnim delAnim modAnim">
        <pc:chgData name="330" userId="4f79166f-218b-4541-a141-a315eb8a051b" providerId="ADAL" clId="{08997CD0-5D49-4BC5-BB72-66619570362D}" dt="2022-11-28T23:51:57.517" v="631" actId="14100"/>
        <pc:sldMkLst>
          <pc:docMk/>
          <pc:sldMk cId="2421051990" sldId="377"/>
        </pc:sldMkLst>
        <pc:spChg chg="add del mod">
          <ac:chgData name="330" userId="4f79166f-218b-4541-a141-a315eb8a051b" providerId="ADAL" clId="{08997CD0-5D49-4BC5-BB72-66619570362D}" dt="2022-11-27T23:38:40.987" v="147" actId="404"/>
          <ac:spMkLst>
            <pc:docMk/>
            <pc:sldMk cId="2421051990" sldId="377"/>
            <ac:spMk id="2" creationId="{03DB9434-86B4-9E47-7C70-4452719D4A95}"/>
          </ac:spMkLst>
        </pc:spChg>
        <pc:spChg chg="del mod">
          <ac:chgData name="330" userId="4f79166f-218b-4541-a141-a315eb8a051b" providerId="ADAL" clId="{08997CD0-5D49-4BC5-BB72-66619570362D}" dt="2022-11-27T23:33:53.964" v="6" actId="478"/>
          <ac:spMkLst>
            <pc:docMk/>
            <pc:sldMk cId="2421051990" sldId="377"/>
            <ac:spMk id="3" creationId="{938E67CD-B4BA-2057-E3D7-3F3ACFA61AD9}"/>
          </ac:spMkLst>
        </pc:spChg>
        <pc:spChg chg="add del mod">
          <ac:chgData name="330" userId="4f79166f-218b-4541-a141-a315eb8a051b" providerId="ADAL" clId="{08997CD0-5D49-4BC5-BB72-66619570362D}" dt="2022-11-27T23:37:04.514" v="128" actId="21"/>
          <ac:spMkLst>
            <pc:docMk/>
            <pc:sldMk cId="2421051990" sldId="377"/>
            <ac:spMk id="6" creationId="{0F38AC31-52E2-BB60-CD48-DC929BF6B40D}"/>
          </ac:spMkLst>
        </pc:spChg>
        <pc:spChg chg="del">
          <ac:chgData name="330" userId="4f79166f-218b-4541-a141-a315eb8a051b" providerId="ADAL" clId="{08997CD0-5D49-4BC5-BB72-66619570362D}" dt="2022-11-27T23:34:11.502" v="14" actId="478"/>
          <ac:spMkLst>
            <pc:docMk/>
            <pc:sldMk cId="2421051990" sldId="377"/>
            <ac:spMk id="8" creationId="{7493BBE9-C959-DDB8-38D8-8E6292BD7E04}"/>
          </ac:spMkLst>
        </pc:spChg>
        <pc:spChg chg="del">
          <ac:chgData name="330" userId="4f79166f-218b-4541-a141-a315eb8a051b" providerId="ADAL" clId="{08997CD0-5D49-4BC5-BB72-66619570362D}" dt="2022-11-27T23:34:11.502" v="14" actId="478"/>
          <ac:spMkLst>
            <pc:docMk/>
            <pc:sldMk cId="2421051990" sldId="377"/>
            <ac:spMk id="16" creationId="{08CA6F8A-FF76-6310-3C9E-DC655317BE97}"/>
          </ac:spMkLst>
        </pc:spChg>
        <pc:spChg chg="del mod">
          <ac:chgData name="330" userId="4f79166f-218b-4541-a141-a315eb8a051b" providerId="ADAL" clId="{08997CD0-5D49-4BC5-BB72-66619570362D}" dt="2022-11-27T23:34:19.320" v="16" actId="478"/>
          <ac:spMkLst>
            <pc:docMk/>
            <pc:sldMk cId="2421051990" sldId="377"/>
            <ac:spMk id="22" creationId="{69FFFE93-1E8A-794E-03F6-7E65EB7D4E08}"/>
          </ac:spMkLst>
        </pc:spChg>
        <pc:spChg chg="del">
          <ac:chgData name="330" userId="4f79166f-218b-4541-a141-a315eb8a051b" providerId="ADAL" clId="{08997CD0-5D49-4BC5-BB72-66619570362D}" dt="2022-11-27T23:34:11.502" v="14" actId="478"/>
          <ac:spMkLst>
            <pc:docMk/>
            <pc:sldMk cId="2421051990" sldId="377"/>
            <ac:spMk id="23" creationId="{636369DC-5D15-E756-E24F-AD7B4EBE59CB}"/>
          </ac:spMkLst>
        </pc:spChg>
        <pc:picChg chg="mod">
          <ac:chgData name="330" userId="4f79166f-218b-4541-a141-a315eb8a051b" providerId="ADAL" clId="{08997CD0-5D49-4BC5-BB72-66619570362D}" dt="2022-11-27T23:36:11.551" v="88" actId="14100"/>
          <ac:picMkLst>
            <pc:docMk/>
            <pc:sldMk cId="2421051990" sldId="377"/>
            <ac:picMk id="4" creationId="{A4E5CE0C-6189-F9CD-C668-33373AC22551}"/>
          </ac:picMkLst>
        </pc:picChg>
        <pc:picChg chg="del">
          <ac:chgData name="330" userId="4f79166f-218b-4541-a141-a315eb8a051b" providerId="ADAL" clId="{08997CD0-5D49-4BC5-BB72-66619570362D}" dt="2022-11-27T23:33:52.063" v="4" actId="478"/>
          <ac:picMkLst>
            <pc:docMk/>
            <pc:sldMk cId="2421051990" sldId="377"/>
            <ac:picMk id="9" creationId="{768E5FE6-2D3D-2BCB-4F6C-80F383E916EA}"/>
          </ac:picMkLst>
        </pc:picChg>
        <pc:picChg chg="del mod">
          <ac:chgData name="330" userId="4f79166f-218b-4541-a141-a315eb8a051b" providerId="ADAL" clId="{08997CD0-5D49-4BC5-BB72-66619570362D}" dt="2022-11-27T23:34:02.610" v="12" actId="478"/>
          <ac:picMkLst>
            <pc:docMk/>
            <pc:sldMk cId="2421051990" sldId="377"/>
            <ac:picMk id="11" creationId="{EB723F3D-79F8-9405-50CA-633DFBBCBF33}"/>
          </ac:picMkLst>
        </pc:picChg>
        <pc:picChg chg="del">
          <ac:chgData name="330" userId="4f79166f-218b-4541-a141-a315eb8a051b" providerId="ADAL" clId="{08997CD0-5D49-4BC5-BB72-66619570362D}" dt="2022-11-27T23:34:11.502" v="14" actId="478"/>
          <ac:picMkLst>
            <pc:docMk/>
            <pc:sldMk cId="2421051990" sldId="377"/>
            <ac:picMk id="13" creationId="{A735919D-F383-C0D0-4058-45BB84E850DC}"/>
          </ac:picMkLst>
        </pc:picChg>
        <pc:picChg chg="del mod">
          <ac:chgData name="330" userId="4f79166f-218b-4541-a141-a315eb8a051b" providerId="ADAL" clId="{08997CD0-5D49-4BC5-BB72-66619570362D}" dt="2022-11-27T23:33:55.511" v="8" actId="478"/>
          <ac:picMkLst>
            <pc:docMk/>
            <pc:sldMk cId="2421051990" sldId="377"/>
            <ac:picMk id="1026" creationId="{48EE77ED-2EF8-E701-5DD3-079E00240F37}"/>
          </ac:picMkLst>
        </pc:picChg>
        <pc:picChg chg="del mod">
          <ac:chgData name="330" userId="4f79166f-218b-4541-a141-a315eb8a051b" providerId="ADAL" clId="{08997CD0-5D49-4BC5-BB72-66619570362D}" dt="2022-11-27T23:34:20.759" v="18" actId="478"/>
          <ac:picMkLst>
            <pc:docMk/>
            <pc:sldMk cId="2421051990" sldId="377"/>
            <ac:picMk id="1032" creationId="{F92CB692-2D62-3F5D-33BC-0780A633193D}"/>
          </ac:picMkLst>
        </pc:picChg>
        <pc:picChg chg="del">
          <ac:chgData name="330" userId="4f79166f-218b-4541-a141-a315eb8a051b" providerId="ADAL" clId="{08997CD0-5D49-4BC5-BB72-66619570362D}" dt="2022-11-27T23:34:11.502" v="14" actId="478"/>
          <ac:picMkLst>
            <pc:docMk/>
            <pc:sldMk cId="2421051990" sldId="377"/>
            <ac:picMk id="1036" creationId="{FC138EEA-83AC-2FA1-4B1E-0B85F049B95B}"/>
          </ac:picMkLst>
        </pc:picChg>
        <pc:picChg chg="del">
          <ac:chgData name="330" userId="4f79166f-218b-4541-a141-a315eb8a051b" providerId="ADAL" clId="{08997CD0-5D49-4BC5-BB72-66619570362D}" dt="2022-11-27T23:34:11.502" v="14" actId="478"/>
          <ac:picMkLst>
            <pc:docMk/>
            <pc:sldMk cId="2421051990" sldId="377"/>
            <ac:picMk id="1040" creationId="{519FDF9B-86C7-3858-A1FF-5E538C34B250}"/>
          </ac:picMkLst>
        </pc:picChg>
        <pc:picChg chg="del">
          <ac:chgData name="330" userId="4f79166f-218b-4541-a141-a315eb8a051b" providerId="ADAL" clId="{08997CD0-5D49-4BC5-BB72-66619570362D}" dt="2022-11-27T23:34:11.502" v="14" actId="478"/>
          <ac:picMkLst>
            <pc:docMk/>
            <pc:sldMk cId="2421051990" sldId="377"/>
            <ac:picMk id="1044" creationId="{C6B7E976-D9EC-69F1-D90C-CFCD5C7EEF29}"/>
          </ac:picMkLst>
        </pc:picChg>
        <pc:picChg chg="mod">
          <ac:chgData name="330" userId="4f79166f-218b-4541-a141-a315eb8a051b" providerId="ADAL" clId="{08997CD0-5D49-4BC5-BB72-66619570362D}" dt="2022-11-28T23:51:57.517" v="631" actId="14100"/>
          <ac:picMkLst>
            <pc:docMk/>
            <pc:sldMk cId="2421051990" sldId="377"/>
            <ac:picMk id="2050" creationId="{5E0534D3-1FD8-A54E-3053-C6B807D45BF9}"/>
          </ac:picMkLst>
        </pc:picChg>
        <pc:picChg chg="del">
          <ac:chgData name="330" userId="4f79166f-218b-4541-a141-a315eb8a051b" providerId="ADAL" clId="{08997CD0-5D49-4BC5-BB72-66619570362D}" dt="2022-11-27T23:34:05.771" v="13" actId="478"/>
          <ac:picMkLst>
            <pc:docMk/>
            <pc:sldMk cId="2421051990" sldId="377"/>
            <ac:picMk id="3080" creationId="{90B7CFA9-50C5-4381-42FE-8012881715A4}"/>
          </ac:picMkLst>
        </pc:picChg>
        <pc:cxnChg chg="del">
          <ac:chgData name="330" userId="4f79166f-218b-4541-a141-a315eb8a051b" providerId="ADAL" clId="{08997CD0-5D49-4BC5-BB72-66619570362D}" dt="2022-11-27T23:34:13.708" v="15" actId="478"/>
          <ac:cxnSpMkLst>
            <pc:docMk/>
            <pc:sldMk cId="2421051990" sldId="377"/>
            <ac:cxnSpMk id="21" creationId="{B8EA4A19-B45F-6408-047E-FDD6D7EF03FF}"/>
          </ac:cxnSpMkLst>
        </pc:cxnChg>
      </pc:sldChg>
      <pc:sldChg chg="delSp modSp mod delAnim modAnim">
        <pc:chgData name="330" userId="4f79166f-218b-4541-a141-a315eb8a051b" providerId="ADAL" clId="{08997CD0-5D49-4BC5-BB72-66619570362D}" dt="2022-11-27T23:43:59.065" v="179" actId="1038"/>
        <pc:sldMkLst>
          <pc:docMk/>
          <pc:sldMk cId="1180960081" sldId="379"/>
        </pc:sldMkLst>
        <pc:spChg chg="del mod">
          <ac:chgData name="330" userId="4f79166f-218b-4541-a141-a315eb8a051b" providerId="ADAL" clId="{08997CD0-5D49-4BC5-BB72-66619570362D}" dt="2022-11-27T23:43:10.231" v="161" actId="478"/>
          <ac:spMkLst>
            <pc:docMk/>
            <pc:sldMk cId="1180960081" sldId="379"/>
            <ac:spMk id="2" creationId="{2B4D329B-3C5B-9BAF-F7F2-41D58BA98A39}"/>
          </ac:spMkLst>
        </pc:spChg>
        <pc:spChg chg="mod">
          <ac:chgData name="330" userId="4f79166f-218b-4541-a141-a315eb8a051b" providerId="ADAL" clId="{08997CD0-5D49-4BC5-BB72-66619570362D}" dt="2022-11-27T23:43:59.065" v="179" actId="1038"/>
          <ac:spMkLst>
            <pc:docMk/>
            <pc:sldMk cId="1180960081" sldId="379"/>
            <ac:spMk id="8" creationId="{29BD3CF8-364F-6C60-241F-3163639A2F19}"/>
          </ac:spMkLst>
        </pc:spChg>
        <pc:spChg chg="mod">
          <ac:chgData name="330" userId="4f79166f-218b-4541-a141-a315eb8a051b" providerId="ADAL" clId="{08997CD0-5D49-4BC5-BB72-66619570362D}" dt="2022-11-27T23:43:44.170" v="166" actId="403"/>
          <ac:spMkLst>
            <pc:docMk/>
            <pc:sldMk cId="1180960081" sldId="379"/>
            <ac:spMk id="9" creationId="{36CD1DFC-A30A-6843-DD7A-B754A2AA5950}"/>
          </ac:spMkLst>
        </pc:spChg>
        <pc:spChg chg="del">
          <ac:chgData name="330" userId="4f79166f-218b-4541-a141-a315eb8a051b" providerId="ADAL" clId="{08997CD0-5D49-4BC5-BB72-66619570362D}" dt="2022-11-27T23:42:43.937" v="156" actId="478"/>
          <ac:spMkLst>
            <pc:docMk/>
            <pc:sldMk cId="1180960081" sldId="379"/>
            <ac:spMk id="11" creationId="{816370F2-C02C-448B-74E7-C57442326844}"/>
          </ac:spMkLst>
        </pc:spChg>
        <pc:grpChg chg="del mod">
          <ac:chgData name="330" userId="4f79166f-218b-4541-a141-a315eb8a051b" providerId="ADAL" clId="{08997CD0-5D49-4BC5-BB72-66619570362D}" dt="2022-11-27T23:43:12.097" v="163" actId="478"/>
          <ac:grpSpMkLst>
            <pc:docMk/>
            <pc:sldMk cId="1180960081" sldId="379"/>
            <ac:grpSpMk id="7" creationId="{37B2D59C-6095-4440-2AE6-A314F5F4C948}"/>
          </ac:grpSpMkLst>
        </pc:grpChg>
        <pc:grpChg chg="del">
          <ac:chgData name="330" userId="4f79166f-218b-4541-a141-a315eb8a051b" providerId="ADAL" clId="{08997CD0-5D49-4BC5-BB72-66619570362D}" dt="2022-11-27T23:42:46.921" v="158" actId="478"/>
          <ac:grpSpMkLst>
            <pc:docMk/>
            <pc:sldMk cId="1180960081" sldId="379"/>
            <ac:grpSpMk id="16" creationId="{B4660EAA-A3EF-D7BB-6D74-F3FF279EDBDD}"/>
          </ac:grpSpMkLst>
        </pc:grpChg>
        <pc:picChg chg="del">
          <ac:chgData name="330" userId="4f79166f-218b-4541-a141-a315eb8a051b" providerId="ADAL" clId="{08997CD0-5D49-4BC5-BB72-66619570362D}" dt="2022-11-27T23:42:45.663" v="157" actId="478"/>
          <ac:picMkLst>
            <pc:docMk/>
            <pc:sldMk cId="1180960081" sldId="379"/>
            <ac:picMk id="12" creationId="{CE64870D-F777-F5C4-9480-CECFDB6C3F47}"/>
          </ac:picMkLst>
        </pc:picChg>
      </pc:sldChg>
      <pc:sldChg chg="del">
        <pc:chgData name="330" userId="4f79166f-218b-4541-a141-a315eb8a051b" providerId="ADAL" clId="{08997CD0-5D49-4BC5-BB72-66619570362D}" dt="2022-11-27T23:39:44.051" v="152" actId="47"/>
        <pc:sldMkLst>
          <pc:docMk/>
          <pc:sldMk cId="354189528" sldId="382"/>
        </pc:sldMkLst>
      </pc:sldChg>
      <pc:sldChg chg="del">
        <pc:chgData name="330" userId="4f79166f-218b-4541-a141-a315eb8a051b" providerId="ADAL" clId="{08997CD0-5D49-4BC5-BB72-66619570362D}" dt="2022-11-27T23:33:43.789" v="2" actId="47"/>
        <pc:sldMkLst>
          <pc:docMk/>
          <pc:sldMk cId="1557268355" sldId="38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5CF78B-126D-4CD7-B9E0-2C1AF4A5F4B9}" type="datetimeFigureOut">
              <a:rPr lang="en-AU" smtClean="0"/>
              <a:t>29/11/2022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821238"/>
            <a:ext cx="5510213" cy="39449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ABDFAC-CCF6-4C37-83C7-35955F0AB38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54042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ABDFAC-CCF6-4C37-83C7-35955F0AB381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16848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How will they obtain the courses?</a:t>
            </a:r>
          </a:p>
          <a:p>
            <a:r>
              <a:rPr lang="en-AU" dirty="0"/>
              <a:t>It will require</a:t>
            </a:r>
          </a:p>
          <a:p>
            <a:r>
              <a:rPr lang="en-AU" dirty="0"/>
              <a:t>4 country-to-country or church-to-country agreement</a:t>
            </a:r>
          </a:p>
          <a:p>
            <a:pPr marL="0" indent="0">
              <a:buFontTx/>
              <a:buNone/>
            </a:pPr>
            <a:r>
              <a:rPr lang="en-AU" dirty="0"/>
              <a:t>4 separate payments in different currencies</a:t>
            </a:r>
          </a:p>
          <a:p>
            <a:pPr marL="0" indent="0">
              <a:buFontTx/>
              <a:buNone/>
            </a:pPr>
            <a:r>
              <a:rPr lang="en-AU" dirty="0"/>
              <a:t>4 separate shippings</a:t>
            </a:r>
          </a:p>
          <a:p>
            <a:pPr marL="0" indent="0">
              <a:buFontTx/>
              <a:buNone/>
            </a:pPr>
            <a:r>
              <a:rPr lang="en-AU" dirty="0"/>
              <a:t>Many, many emails</a:t>
            </a:r>
          </a:p>
          <a:p>
            <a:pPr marL="0" indent="0">
              <a:buFontTx/>
              <a:buNone/>
            </a:pPr>
            <a:endParaRPr lang="en-AU" dirty="0"/>
          </a:p>
          <a:p>
            <a:pPr marL="0" indent="0">
              <a:buFontTx/>
              <a:buNone/>
            </a:pPr>
            <a:r>
              <a:rPr lang="en-AU" dirty="0"/>
              <a:t>By the time this has been arranged, 6 months could have been passed and interest to start TEE may be gone.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ABDFAC-CCF6-4C37-83C7-35955F0AB381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927300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ABDFAC-CCF6-4C37-83C7-35955F0AB381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265946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Nasdaq - 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National Association of Securities Dealers Automated Quotations Stock Market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ABDFAC-CCF6-4C37-83C7-35955F0AB381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545377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Paul and his companions are in modern day Turkey.</a:t>
            </a:r>
          </a:p>
          <a:p>
            <a:endParaRPr lang="en-AU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0" baseline="30000" dirty="0">
                <a:solidFill>
                  <a:srgbClr val="000000"/>
                </a:solidFill>
                <a:effectLst/>
                <a:latin typeface="system-ui"/>
              </a:rPr>
              <a:t>6 </a:t>
            </a:r>
            <a:r>
              <a:rPr lang="en-US" b="0" i="0" dirty="0">
                <a:solidFill>
                  <a:srgbClr val="000000"/>
                </a:solidFill>
                <a:effectLst/>
                <a:latin typeface="system-ui"/>
              </a:rPr>
              <a:t>Paul and his companions traveled throughout the region of Phrygia and Galatia, having been kept by the Holy Spirit from preaching the word in the province of Asia. </a:t>
            </a:r>
            <a:r>
              <a:rPr lang="en-US" b="1" i="0" baseline="30000" dirty="0">
                <a:solidFill>
                  <a:srgbClr val="000000"/>
                </a:solidFill>
                <a:effectLst/>
                <a:latin typeface="system-ui"/>
              </a:rPr>
              <a:t>7 </a:t>
            </a:r>
            <a:r>
              <a:rPr lang="en-US" b="0" i="0" dirty="0">
                <a:solidFill>
                  <a:srgbClr val="000000"/>
                </a:solidFill>
                <a:effectLst/>
                <a:latin typeface="system-ui"/>
              </a:rPr>
              <a:t>When they came to the border of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system-ui"/>
              </a:rPr>
              <a:t>Mysia</a:t>
            </a:r>
            <a:r>
              <a:rPr lang="en-US" b="0" i="0" dirty="0">
                <a:solidFill>
                  <a:srgbClr val="000000"/>
                </a:solidFill>
                <a:effectLst/>
                <a:latin typeface="system-ui"/>
              </a:rPr>
              <a:t>, they tried to enter Bithynia, but the Spirit of Jesus would not allow them to. </a:t>
            </a:r>
            <a:r>
              <a:rPr lang="en-US" b="1" i="0" baseline="30000" dirty="0">
                <a:solidFill>
                  <a:srgbClr val="000000"/>
                </a:solidFill>
                <a:effectLst/>
                <a:latin typeface="system-ui"/>
              </a:rPr>
              <a:t>8 </a:t>
            </a:r>
            <a:r>
              <a:rPr lang="en-US" b="0" i="0" dirty="0">
                <a:solidFill>
                  <a:srgbClr val="000000"/>
                </a:solidFill>
                <a:effectLst/>
                <a:latin typeface="system-ui"/>
              </a:rPr>
              <a:t>So they passed by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system-ui"/>
              </a:rPr>
              <a:t>Mysia</a:t>
            </a:r>
            <a:r>
              <a:rPr lang="en-US" b="0" i="0" dirty="0">
                <a:solidFill>
                  <a:srgbClr val="000000"/>
                </a:solidFill>
                <a:effectLst/>
                <a:latin typeface="system-ui"/>
              </a:rPr>
              <a:t> and went down to Troas. 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ABDFAC-CCF6-4C37-83C7-35955F0AB381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583974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Technical </a:t>
            </a:r>
            <a:r>
              <a:rPr lang="en-AU" dirty="0" err="1"/>
              <a:t>qns</a:t>
            </a:r>
            <a:r>
              <a:rPr lang="en-AU" dirty="0"/>
              <a:t> – ask me later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ABDFAC-CCF6-4C37-83C7-35955F0AB381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33651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D352B-6936-4516-AB42-D0A99C0230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F5989C-C847-4B54-A19D-9DEAB26262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672B61-042E-4549-A304-DFE7D66E7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E238E-2552-41CF-A92A-12BAA6097195}" type="datetimeFigureOut">
              <a:rPr lang="en-AU" smtClean="0"/>
              <a:t>29/11/2022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77B954-7A04-49F5-B998-681118527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74D955-25D1-49AE-9E16-40F3AD9F6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F7E8D-751D-44FE-B623-C297C1C8EB1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34816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FECB2-3881-4913-B54B-05C6EE86A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D99BB5-F84D-4AAE-8BE8-21FCCD89CE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AD7C2F-ADD6-4198-BA8F-1AF0C0453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E238E-2552-41CF-A92A-12BAA6097195}" type="datetimeFigureOut">
              <a:rPr lang="en-AU" smtClean="0"/>
              <a:t>29/11/2022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72E915-154D-47FC-BE1D-C90ACE7B0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C6BF5-3F6D-4BCF-903A-96C8BB272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F7E8D-751D-44FE-B623-C297C1C8EB1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8323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9D2984-8BE2-4F26-B29C-7E252FE7FD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736F15-DFFA-4330-BD92-49502B389C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EB8F80-1DFD-42B7-B087-6AE59174E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E238E-2552-41CF-A92A-12BAA6097195}" type="datetimeFigureOut">
              <a:rPr lang="en-AU" smtClean="0"/>
              <a:t>29/11/2022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0AD25D-53AD-4A0D-A64D-B104385CE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7B9DD8-0FA7-4840-A5D1-80D7A1FE3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F7E8D-751D-44FE-B623-C297C1C8EB1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3234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AA533-1DEF-46F2-846F-6D15DA9C9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628DC3-3DE2-4B4E-89AA-2745856590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6632AB-FEDD-4429-BC95-F1A82EAFA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E238E-2552-41CF-A92A-12BAA6097195}" type="datetimeFigureOut">
              <a:rPr lang="en-AU" smtClean="0"/>
              <a:t>29/11/2022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A07405-85CA-4545-9179-EC4029946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D662D7-F905-45C5-8DF8-F065A5C9B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F7E8D-751D-44FE-B623-C297C1C8EB1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68827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CDA59-86FD-473D-A8E5-E18984890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AA841A-8B87-4B30-9C90-28CBA6AC96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D2155F-5A58-4728-85CA-5A4335944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E238E-2552-41CF-A92A-12BAA6097195}" type="datetimeFigureOut">
              <a:rPr lang="en-AU" smtClean="0"/>
              <a:t>29/11/2022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C00863-B408-4D1D-8B16-E4A1B8FF6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3C1C55-69FF-4D75-AA84-E0183C1D1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F7E8D-751D-44FE-B623-C297C1C8EB1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84524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CA514-73D5-48C8-8D5C-D4B64590C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B3021A-630C-4F40-830F-486394AE3F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E4F28F-13AF-4417-90BC-883EB8921D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02EE37-D9E1-4008-B0C9-1FEC940B2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E238E-2552-41CF-A92A-12BAA6097195}" type="datetimeFigureOut">
              <a:rPr lang="en-AU" smtClean="0"/>
              <a:t>29/11/2022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1B7DEA-528D-4EE9-906E-32A82707F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EBE244-509E-425E-BB4D-F40BD2506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F7E8D-751D-44FE-B623-C297C1C8EB1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64954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818CC-F948-47C3-BF10-176E2AFB5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FAC224-A9E3-416A-B4DA-DB9DDC3175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0399F5-DC72-4A79-96D4-974B30954E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F07AEF-20CD-4366-9D87-F373A742B8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C79604-7F39-43E2-8C7C-3F93D7A47A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1ADF1E-F4F2-4F80-911B-9A8115589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E238E-2552-41CF-A92A-12BAA6097195}" type="datetimeFigureOut">
              <a:rPr lang="en-AU" smtClean="0"/>
              <a:t>29/11/2022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ACC4F3-5E5D-45BA-9538-13D0F4613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490440-414B-4F44-931C-7AE181E6F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F7E8D-751D-44FE-B623-C297C1C8EB1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63201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6A14A-AF2B-462A-B743-7CA3B89EE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971D5D-B31F-45EC-B329-7E14B8DCB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E238E-2552-41CF-A92A-12BAA6097195}" type="datetimeFigureOut">
              <a:rPr lang="en-AU" smtClean="0"/>
              <a:t>29/11/2022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4C1821-B444-48D7-8347-487EBF1C2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EDA45E-DF64-47D7-A298-5C9ADF8B0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F7E8D-751D-44FE-B623-C297C1C8EB1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07366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9F4077-0FD6-4A93-B3B9-C701AB12B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E238E-2552-41CF-A92A-12BAA6097195}" type="datetimeFigureOut">
              <a:rPr lang="en-AU" smtClean="0"/>
              <a:t>29/11/2022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F13469-D767-4A03-8F11-057C9A766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12A68F-809A-466C-A9FC-AAE6E687F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F7E8D-751D-44FE-B623-C297C1C8EB1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20381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94DD2-F7B5-4C15-9609-C9EEA0A0C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D527FE-913F-45E2-A932-BB1C2DEB87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7BE1EE-DC01-4F07-A097-D2A7CCC75B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A60FB7-ABB4-4E23-B37D-880C691F4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E238E-2552-41CF-A92A-12BAA6097195}" type="datetimeFigureOut">
              <a:rPr lang="en-AU" smtClean="0"/>
              <a:t>29/11/2022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5057DD-2FD6-4804-9BF3-BBDA81E26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E53A2F-A439-4DAC-94C7-69ED90F32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F7E8D-751D-44FE-B623-C297C1C8EB1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18620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852DF-047A-4D5D-9FF7-E8FE5DFA0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7A48AB-5A1E-49D9-93CE-43AC9AE8D5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5D8607-75A9-4745-A43F-1B45BC4184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8DAB75-330F-4184-9BF0-89228BA4D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E238E-2552-41CF-A92A-12BAA6097195}" type="datetimeFigureOut">
              <a:rPr lang="en-AU" smtClean="0"/>
              <a:t>29/11/2022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4ABFE2-9D39-4CB0-8721-58F4804E0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34F918-0E69-4CD2-8EA9-7CECEB4DE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F7E8D-751D-44FE-B623-C297C1C8EB1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10743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5947CB-A4DC-4421-8536-C338FDFC7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D822DD-4FB0-4C00-AB74-23D764FECB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2885C4-41B1-49B3-9320-70774FAE22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E238E-2552-41CF-A92A-12BAA6097195}" type="datetimeFigureOut">
              <a:rPr lang="en-AU" smtClean="0"/>
              <a:t>29/11/2022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DCD692-B1D9-4CEE-9A09-ACEFE865FC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E911EC-EF6E-444E-B7D3-1722743A1E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7F7E8D-751D-44FE-B623-C297C1C8EB1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74883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6" name="Rectangle 1098">
            <a:extLst>
              <a:ext uri="{FF2B5EF4-FFF2-40B4-BE49-F238E27FC236}">
                <a16:creationId xmlns:a16="http://schemas.microsoft.com/office/drawing/2014/main" id="{86295E7F-EA66-480B-B001-C8BE7CD61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0040" y="4892040"/>
            <a:ext cx="11548872" cy="1645920"/>
          </a:xfrm>
          <a:prstGeom prst="rect">
            <a:avLst/>
          </a:prstGeom>
          <a:solidFill>
            <a:srgbClr val="262626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92B2E1-D8ED-36D1-8324-4E4AD0E0D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686" y="5091762"/>
            <a:ext cx="7484787" cy="12645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100" dirty="0">
                <a:solidFill>
                  <a:srgbClr val="FFFFFF"/>
                </a:solidFill>
              </a:rPr>
              <a:t>Resourcing TEE for the global Diaspora</a:t>
            </a:r>
          </a:p>
        </p:txBody>
      </p:sp>
      <p:pic>
        <p:nvPicPr>
          <p:cNvPr id="1026" name="Picture 2" descr="Global Distribution Partners">
            <a:extLst>
              <a:ext uri="{FF2B5EF4-FFF2-40B4-BE49-F238E27FC236}">
                <a16:creationId xmlns:a16="http://schemas.microsoft.com/office/drawing/2014/main" id="{FF8587E7-FDC4-EB03-EC31-9DD865CC0E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3" r="-1" b="4543"/>
          <a:stretch/>
        </p:blipFill>
        <p:spPr bwMode="auto">
          <a:xfrm>
            <a:off x="320040" y="320040"/>
            <a:ext cx="11548872" cy="4462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01" name="Straight Connector 1100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58209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492DA78-8077-CB42-88E4-C117A76859D8}"/>
              </a:ext>
            </a:extLst>
          </p:cNvPr>
          <p:cNvGrpSpPr/>
          <p:nvPr/>
        </p:nvGrpSpPr>
        <p:grpSpPr>
          <a:xfrm>
            <a:off x="2599031" y="1748118"/>
            <a:ext cx="6993937" cy="4614911"/>
            <a:chOff x="838200" y="1743074"/>
            <a:chExt cx="6722270" cy="4403725"/>
          </a:xfrm>
        </p:grpSpPr>
        <p:pic>
          <p:nvPicPr>
            <p:cNvPr id="4" name="Picture 2" descr="Topic: Patterns of Migration (Global and Domestic) Aim: How do migration  patterns manifest globally? - ppt download">
              <a:extLst>
                <a:ext uri="{FF2B5EF4-FFF2-40B4-BE49-F238E27FC236}">
                  <a16:creationId xmlns:a16="http://schemas.microsoft.com/office/drawing/2014/main" id="{AE59E947-0CE5-6708-96F4-6D5740AF5C6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68" t="16679" r="15416" b="19872"/>
            <a:stretch/>
          </p:blipFill>
          <p:spPr bwMode="auto">
            <a:xfrm>
              <a:off x="838200" y="1743074"/>
              <a:ext cx="6722270" cy="43513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36AC293-AC7F-6128-185C-9D06EB8C7BCB}"/>
                </a:ext>
              </a:extLst>
            </p:cNvPr>
            <p:cNvSpPr/>
            <p:nvPr/>
          </p:nvSpPr>
          <p:spPr>
            <a:xfrm>
              <a:off x="1071562" y="5479256"/>
              <a:ext cx="1621631" cy="6675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013C4E7-1928-8E16-651F-8D9ADFFF7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/>
              <a:t>Global Migration Patterns</a:t>
            </a:r>
            <a:endParaRPr lang="en-AU" sz="5400" dirty="0"/>
          </a:p>
        </p:txBody>
      </p:sp>
    </p:spTree>
    <p:extLst>
      <p:ext uri="{BB962C8B-B14F-4D97-AF65-F5344CB8AC3E}">
        <p14:creationId xmlns:p14="http://schemas.microsoft.com/office/powerpoint/2010/main" val="2465320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70A7EE-D190-08A9-A361-0D6C61701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/>
              <a:t>Typical Diaspora Situation</a:t>
            </a:r>
            <a:endParaRPr lang="en-AU" sz="5400" dirty="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72E3E-57AA-0659-BFA1-000CA3A236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3"/>
            <a:ext cx="10515600" cy="45634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A church in England needs: </a:t>
            </a:r>
          </a:p>
          <a:p>
            <a:r>
              <a:rPr lang="en-US" sz="3200" dirty="0"/>
              <a:t>14 copies in Chinese</a:t>
            </a:r>
          </a:p>
          <a:p>
            <a:r>
              <a:rPr lang="en-US" sz="3200" dirty="0"/>
              <a:t>6 copies in Mongolian</a:t>
            </a:r>
          </a:p>
          <a:p>
            <a:r>
              <a:rPr lang="en-US" sz="3200" dirty="0"/>
              <a:t>2 copies in Hindi</a:t>
            </a:r>
          </a:p>
          <a:p>
            <a:r>
              <a:rPr lang="en-US" sz="3200" dirty="0"/>
              <a:t>4 copies in Bahasa Indonesia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AAD2FB7-DEE7-11BD-73C2-63DB954D5C94}"/>
              </a:ext>
            </a:extLst>
          </p:cNvPr>
          <p:cNvSpPr txBox="1">
            <a:spLocks/>
          </p:cNvSpPr>
          <p:nvPr/>
        </p:nvSpPr>
        <p:spPr>
          <a:xfrm>
            <a:off x="2511552" y="4986517"/>
            <a:ext cx="681174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/>
              <a:t>Is there an easier way?</a:t>
            </a:r>
            <a:endParaRPr lang="en-AU" sz="5400" dirty="0"/>
          </a:p>
        </p:txBody>
      </p:sp>
    </p:spTree>
    <p:extLst>
      <p:ext uri="{BB962C8B-B14F-4D97-AF65-F5344CB8AC3E}">
        <p14:creationId xmlns:p14="http://schemas.microsoft.com/office/powerpoint/2010/main" val="4100868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2C64E-76DC-4AEF-819C-F4649195BB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99150" y="163500"/>
            <a:ext cx="5543320" cy="1122893"/>
          </a:xfrm>
        </p:spPr>
        <p:txBody>
          <a:bodyPr>
            <a:normAutofit/>
          </a:bodyPr>
          <a:lstStyle/>
          <a:p>
            <a:r>
              <a:rPr lang="en-US" dirty="0"/>
              <a:t>TEE Online Store</a:t>
            </a:r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9974C6-2EE3-53FF-5E1E-A93126AFD8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500" y="1475381"/>
            <a:ext cx="5252679" cy="39361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335FAD6B-8A15-25D6-AE88-6139ABD5A415}"/>
              </a:ext>
            </a:extLst>
          </p:cNvPr>
          <p:cNvSpPr txBox="1">
            <a:spLocks/>
          </p:cNvSpPr>
          <p:nvPr/>
        </p:nvSpPr>
        <p:spPr>
          <a:xfrm>
            <a:off x="6352672" y="1623057"/>
            <a:ext cx="4809423" cy="318338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/>
              <a:t>Protect course content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/>
              <a:t>Restrict to qualified users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/>
              <a:t>Efficient ordering process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/>
              <a:t>Keep contact with customers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/>
              <a:t>Receive &amp; distribute payments/royalties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EDB7CE6-6100-DD12-0FAE-CBA64FE904AA}"/>
              </a:ext>
            </a:extLst>
          </p:cNvPr>
          <p:cNvSpPr txBox="1"/>
          <p:nvPr/>
        </p:nvSpPr>
        <p:spPr>
          <a:xfrm>
            <a:off x="10925944" y="1475381"/>
            <a:ext cx="433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AU" sz="4000" dirty="0">
              <a:solidFill>
                <a:srgbClr val="00B05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0391549-5081-CD6E-779F-2D7D25B84BD2}"/>
              </a:ext>
            </a:extLst>
          </p:cNvPr>
          <p:cNvSpPr txBox="1"/>
          <p:nvPr/>
        </p:nvSpPr>
        <p:spPr>
          <a:xfrm>
            <a:off x="10925944" y="2489495"/>
            <a:ext cx="433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AU" sz="4000" dirty="0">
              <a:solidFill>
                <a:srgbClr val="00B05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9EE5E1F-E5C3-B378-7097-B4800DBB4895}"/>
              </a:ext>
            </a:extLst>
          </p:cNvPr>
          <p:cNvSpPr txBox="1"/>
          <p:nvPr/>
        </p:nvSpPr>
        <p:spPr>
          <a:xfrm>
            <a:off x="10925944" y="1982438"/>
            <a:ext cx="433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AU" sz="4000" dirty="0">
              <a:solidFill>
                <a:srgbClr val="00B05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A1278A9-E8D7-A741-5C1D-A347A363833C}"/>
              </a:ext>
            </a:extLst>
          </p:cNvPr>
          <p:cNvSpPr txBox="1"/>
          <p:nvPr/>
        </p:nvSpPr>
        <p:spPr>
          <a:xfrm>
            <a:off x="10925944" y="3146326"/>
            <a:ext cx="433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AU" sz="4000" dirty="0">
              <a:solidFill>
                <a:srgbClr val="00B05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B748C37-1301-8C20-5A30-DD5526F17909}"/>
              </a:ext>
            </a:extLst>
          </p:cNvPr>
          <p:cNvSpPr txBox="1"/>
          <p:nvPr/>
        </p:nvSpPr>
        <p:spPr>
          <a:xfrm>
            <a:off x="10925944" y="3957458"/>
            <a:ext cx="433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AU" sz="4000" dirty="0">
              <a:solidFill>
                <a:srgbClr val="00B05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F6A556-F931-F9D8-F1F8-C69966087D5D}"/>
              </a:ext>
            </a:extLst>
          </p:cNvPr>
          <p:cNvSpPr txBox="1">
            <a:spLocks/>
          </p:cNvSpPr>
          <p:nvPr/>
        </p:nvSpPr>
        <p:spPr>
          <a:xfrm>
            <a:off x="826163" y="5752164"/>
            <a:ext cx="5269837" cy="5967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/>
              <a:t>www.shop.seaninternational.org</a:t>
            </a:r>
          </a:p>
        </p:txBody>
      </p:sp>
    </p:spTree>
    <p:extLst>
      <p:ext uri="{BB962C8B-B14F-4D97-AF65-F5344CB8AC3E}">
        <p14:creationId xmlns:p14="http://schemas.microsoft.com/office/powerpoint/2010/main" val="2356913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  <p:bldP spid="14" grpId="0"/>
      <p:bldP spid="15" grpId="0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4E5CE0C-6189-F9CD-C668-33373AC225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8080"/>
          <a:stretch/>
        </p:blipFill>
        <p:spPr>
          <a:xfrm>
            <a:off x="251011" y="646928"/>
            <a:ext cx="7368989" cy="49894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03DB9434-86B4-9E47-7C70-4452719D4A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32377" y="2144881"/>
            <a:ext cx="4159623" cy="3216013"/>
          </a:xfrm>
        </p:spPr>
        <p:txBody>
          <a:bodyPr>
            <a:noAutofit/>
          </a:bodyPr>
          <a:lstStyle/>
          <a:p>
            <a:pPr algn="l"/>
            <a:r>
              <a:rPr lang="en-US" sz="4000" dirty="0"/>
              <a:t>Like                </a:t>
            </a:r>
          </a:p>
          <a:p>
            <a:pPr algn="l"/>
            <a:endParaRPr lang="en-US" sz="1200" dirty="0"/>
          </a:p>
          <a:p>
            <a:pPr algn="l"/>
            <a:r>
              <a:rPr lang="en-US" sz="4000" dirty="0"/>
              <a:t>… but with control over who can purchase courses</a:t>
            </a:r>
          </a:p>
        </p:txBody>
      </p:sp>
      <p:pic>
        <p:nvPicPr>
          <p:cNvPr id="2050" name="Picture 2" descr="Sustainability in the Cloud - Amazon Sustainability">
            <a:extLst>
              <a:ext uri="{FF2B5EF4-FFF2-40B4-BE49-F238E27FC236}">
                <a16:creationId xmlns:a16="http://schemas.microsoft.com/office/drawing/2014/main" id="{5E0534D3-1FD8-A54E-3053-C6B807D45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7782" y="2296697"/>
            <a:ext cx="1848812" cy="554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1051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696797B3-B0E6-30CC-CF14-299443AF56E2}"/>
              </a:ext>
            </a:extLst>
          </p:cNvPr>
          <p:cNvSpPr txBox="1"/>
          <p:nvPr/>
        </p:nvSpPr>
        <p:spPr>
          <a:xfrm>
            <a:off x="0" y="46440"/>
            <a:ext cx="5647582" cy="46166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marL="0" indent="0" algn="l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bg1"/>
                </a:solidFill>
              </a:rPr>
              <a:t>Efficient ordering process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3DB369CA-D7A0-C496-D436-181F0DD6E0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6540"/>
            <a:ext cx="8220284" cy="5525020"/>
          </a:xfrm>
        </p:spPr>
        <p:txBody>
          <a:bodyPr>
            <a:normAutofit lnSpcReduction="10000"/>
          </a:bodyPr>
          <a:lstStyle/>
          <a:p>
            <a:r>
              <a:rPr lang="en-AU" dirty="0"/>
              <a:t>No need for multiple signed agreements to use courses.</a:t>
            </a:r>
          </a:p>
          <a:p>
            <a:endParaRPr lang="en-AU" dirty="0"/>
          </a:p>
          <a:p>
            <a:r>
              <a:rPr lang="en-AU" dirty="0"/>
              <a:t>No need to liaise </a:t>
            </a:r>
            <a:r>
              <a:rPr lang="en-AU"/>
              <a:t>with people </a:t>
            </a:r>
            <a:r>
              <a:rPr lang="en-AU" dirty="0"/>
              <a:t>in different countries and languages.</a:t>
            </a:r>
            <a:br>
              <a:rPr lang="en-AU" dirty="0"/>
            </a:br>
            <a:endParaRPr lang="en-AU" dirty="0"/>
          </a:p>
          <a:p>
            <a:r>
              <a:rPr lang="en-AU" dirty="0"/>
              <a:t>Payment in local currency via PayPal/Credit Card (no international bank transfers).</a:t>
            </a:r>
            <a:br>
              <a:rPr lang="en-AU" dirty="0"/>
            </a:br>
            <a:endParaRPr lang="en-AU" dirty="0"/>
          </a:p>
          <a:p>
            <a:r>
              <a:rPr lang="en-AU" dirty="0"/>
              <a:t>Printing and shipping handled automatically, from closest physical location</a:t>
            </a:r>
          </a:p>
          <a:p>
            <a:r>
              <a:rPr lang="en-AU" dirty="0"/>
              <a:t>Course books typically arrive within 7-10 business days.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2CD6D43-A016-90DD-711D-A6AB6E48E7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7479" y="761743"/>
            <a:ext cx="655888" cy="8512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FFF9713-5378-290B-6A77-5B7DC22554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9879" y="914143"/>
            <a:ext cx="655888" cy="8512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894A842-96D8-5E5E-7EB6-66FF2CD7DB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7823" y="816775"/>
            <a:ext cx="655888" cy="8512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F0362FD-1DD4-D9B0-7B5F-56ADFEC990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7355" y="1049355"/>
            <a:ext cx="655888" cy="8512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26" name="Picture 2" descr="Social networking for job communication. Vector network people, social  connection internet, team and teamwork strategy togetherness illustration  Stock Vector Image &amp; Art - Alamy">
            <a:extLst>
              <a:ext uri="{FF2B5EF4-FFF2-40B4-BE49-F238E27FC236}">
                <a16:creationId xmlns:a16="http://schemas.microsoft.com/office/drawing/2014/main" id="{9FCCE732-1CE0-F823-B15D-E4B9E2467D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19"/>
          <a:stretch/>
        </p:blipFill>
        <p:spPr bwMode="auto">
          <a:xfrm>
            <a:off x="8990297" y="1846099"/>
            <a:ext cx="1578467" cy="1343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ollect the information about foreign currency exchange from reputed  currency exchanger">
            <a:extLst>
              <a:ext uri="{FF2B5EF4-FFF2-40B4-BE49-F238E27FC236}">
                <a16:creationId xmlns:a16="http://schemas.microsoft.com/office/drawing/2014/main" id="{65A2F389-81B1-1F14-02CA-EC2F51D581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16" t="44423"/>
          <a:stretch/>
        </p:blipFill>
        <p:spPr bwMode="auto">
          <a:xfrm>
            <a:off x="9585960" y="3370759"/>
            <a:ext cx="1767840" cy="1356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hipping &amp; Handling - Ride On Cars for Kids">
            <a:extLst>
              <a:ext uri="{FF2B5EF4-FFF2-40B4-BE49-F238E27FC236}">
                <a16:creationId xmlns:a16="http://schemas.microsoft.com/office/drawing/2014/main" id="{ACFFE056-4B75-BB47-9A5A-04E75E3948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7681" y="4974836"/>
            <a:ext cx="1667618" cy="1667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514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492DA78-8077-CB42-88E4-C117A76859D8}"/>
              </a:ext>
            </a:extLst>
          </p:cNvPr>
          <p:cNvGrpSpPr/>
          <p:nvPr/>
        </p:nvGrpSpPr>
        <p:grpSpPr>
          <a:xfrm>
            <a:off x="6709005" y="1173600"/>
            <a:ext cx="5340097" cy="3479680"/>
            <a:chOff x="838200" y="1743074"/>
            <a:chExt cx="6722270" cy="4403725"/>
          </a:xfrm>
        </p:grpSpPr>
        <p:pic>
          <p:nvPicPr>
            <p:cNvPr id="4" name="Picture 2" descr="Topic: Patterns of Migration (Global and Domestic) Aim: How do migration  patterns manifest globally? - ppt download">
              <a:extLst>
                <a:ext uri="{FF2B5EF4-FFF2-40B4-BE49-F238E27FC236}">
                  <a16:creationId xmlns:a16="http://schemas.microsoft.com/office/drawing/2014/main" id="{AE59E947-0CE5-6708-96F4-6D5740AF5C6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68" t="16679" r="15416" b="19872"/>
            <a:stretch/>
          </p:blipFill>
          <p:spPr bwMode="auto">
            <a:xfrm>
              <a:off x="838200" y="1743074"/>
              <a:ext cx="6722270" cy="43513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36AC293-AC7F-6128-185C-9D06EB8C7BCB}"/>
                </a:ext>
              </a:extLst>
            </p:cNvPr>
            <p:cNvSpPr/>
            <p:nvPr/>
          </p:nvSpPr>
          <p:spPr>
            <a:xfrm>
              <a:off x="1071562" y="5479256"/>
              <a:ext cx="1621631" cy="6675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36CD1DFC-A30A-6843-DD7A-B754A2AA5950}"/>
              </a:ext>
            </a:extLst>
          </p:cNvPr>
          <p:cNvSpPr txBox="1"/>
          <p:nvPr/>
        </p:nvSpPr>
        <p:spPr>
          <a:xfrm>
            <a:off x="381032" y="1186672"/>
            <a:ext cx="6416007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1" i="0" dirty="0">
                <a:solidFill>
                  <a:srgbClr val="000000"/>
                </a:solidFill>
                <a:effectLst/>
                <a:latin typeface="system-ui"/>
              </a:rPr>
              <a:t>Paul’s Vision of the Man of Macedonia – Acts 16</a:t>
            </a:r>
          </a:p>
          <a:p>
            <a:pPr algn="l"/>
            <a:r>
              <a:rPr lang="en-US" sz="2800" b="1" i="0" baseline="30000" dirty="0">
                <a:solidFill>
                  <a:srgbClr val="000000"/>
                </a:solidFill>
                <a:effectLst/>
                <a:latin typeface="system-ui"/>
              </a:rPr>
              <a:t>9 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system-ui"/>
              </a:rPr>
              <a:t>During the night Paul had a vision of a man of Macedonia standing and begging him, “Come over to Macedonia and help us.” </a:t>
            </a:r>
          </a:p>
          <a:p>
            <a:pPr algn="l"/>
            <a:r>
              <a:rPr lang="en-US" sz="2800" b="1" i="0" baseline="30000" dirty="0">
                <a:solidFill>
                  <a:srgbClr val="000000"/>
                </a:solidFill>
                <a:effectLst/>
                <a:latin typeface="system-ui"/>
              </a:rPr>
              <a:t>10 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system-ui"/>
              </a:rPr>
              <a:t>After Paul had seen the vision, we got ready at once to leave for Macedonia, concluding that God had called us to preach the gospel to them.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2C5753-EAE2-A545-CEC1-BDC2579899C0}"/>
              </a:ext>
            </a:extLst>
          </p:cNvPr>
          <p:cNvSpPr txBox="1"/>
          <p:nvPr/>
        </p:nvSpPr>
        <p:spPr>
          <a:xfrm>
            <a:off x="214671" y="109202"/>
            <a:ext cx="7982527" cy="830997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Next Steps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9BD3CF8-364F-6C60-241F-3163639A2F19}"/>
              </a:ext>
            </a:extLst>
          </p:cNvPr>
          <p:cNvSpPr/>
          <p:nvPr/>
        </p:nvSpPr>
        <p:spPr>
          <a:xfrm>
            <a:off x="6024281" y="5104537"/>
            <a:ext cx="5965980" cy="16030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Help resource young TEE </a:t>
            </a:r>
            <a:r>
              <a:rPr lang="en-US" sz="2800" dirty="0" err="1"/>
              <a:t>organisations</a:t>
            </a:r>
            <a:r>
              <a:rPr lang="en-US" sz="2800" dirty="0"/>
              <a:t> and equip them to disciple the worldwide diaspora.</a:t>
            </a: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1180960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0248A0DB-A7F0-0BC9-D154-E51D782C67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187" y="1731562"/>
            <a:ext cx="5492812" cy="411607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818FE504-AB25-EBCB-1A93-46FD2ABC3C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55863" y="305759"/>
            <a:ext cx="6680273" cy="927529"/>
          </a:xfrm>
        </p:spPr>
        <p:txBody>
          <a:bodyPr>
            <a:normAutofit/>
          </a:bodyPr>
          <a:lstStyle/>
          <a:p>
            <a:r>
              <a:rPr lang="en-US" dirty="0"/>
              <a:t>Like to know more?</a:t>
            </a:r>
            <a:endParaRPr lang="en-AU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712FE99-D81F-263D-53D0-41FF425A0975}"/>
              </a:ext>
            </a:extLst>
          </p:cNvPr>
          <p:cNvGrpSpPr/>
          <p:nvPr/>
        </p:nvGrpSpPr>
        <p:grpSpPr>
          <a:xfrm>
            <a:off x="6922163" y="2478913"/>
            <a:ext cx="5269837" cy="2621367"/>
            <a:chOff x="444953" y="2245608"/>
            <a:chExt cx="5269837" cy="2621367"/>
          </a:xfrm>
        </p:grpSpPr>
        <p:sp>
          <p:nvSpPr>
            <p:cNvPr id="29" name="Subtitle 2">
              <a:extLst>
                <a:ext uri="{FF2B5EF4-FFF2-40B4-BE49-F238E27FC236}">
                  <a16:creationId xmlns:a16="http://schemas.microsoft.com/office/drawing/2014/main" id="{75667B9F-EB57-8277-1F82-F05CEEED44EF}"/>
                </a:ext>
              </a:extLst>
            </p:cNvPr>
            <p:cNvSpPr txBox="1">
              <a:spLocks/>
            </p:cNvSpPr>
            <p:nvPr/>
          </p:nvSpPr>
          <p:spPr>
            <a:xfrm>
              <a:off x="577935" y="2245608"/>
              <a:ext cx="4378114" cy="202464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dirty="0"/>
                <a:t>Find out more at </a:t>
              </a:r>
              <a:br>
                <a:rPr lang="en-US" dirty="0"/>
              </a:br>
              <a:r>
                <a:rPr lang="en-US" dirty="0"/>
                <a:t>the Special Interest Group </a:t>
              </a:r>
              <a:br>
                <a:rPr lang="en-US" dirty="0"/>
              </a:br>
              <a:r>
                <a:rPr lang="en-US" dirty="0"/>
                <a:t>on Wednesday at 7:30pm</a:t>
              </a:r>
            </a:p>
          </p:txBody>
        </p:sp>
        <p:sp>
          <p:nvSpPr>
            <p:cNvPr id="2" name="Subtitle 2">
              <a:extLst>
                <a:ext uri="{FF2B5EF4-FFF2-40B4-BE49-F238E27FC236}">
                  <a16:creationId xmlns:a16="http://schemas.microsoft.com/office/drawing/2014/main" id="{B74D819D-4019-7CC4-C557-5635368C20D1}"/>
                </a:ext>
              </a:extLst>
            </p:cNvPr>
            <p:cNvSpPr txBox="1">
              <a:spLocks/>
            </p:cNvSpPr>
            <p:nvPr/>
          </p:nvSpPr>
          <p:spPr>
            <a:xfrm>
              <a:off x="444953" y="4270248"/>
              <a:ext cx="5269837" cy="59672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2800" dirty="0"/>
                <a:t>www.shop.seaninternational.org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924516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28650</TotalTime>
  <Words>411</Words>
  <Application>Microsoft Office PowerPoint</Application>
  <PresentationFormat>Widescreen</PresentationFormat>
  <Paragraphs>58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system-ui</vt:lpstr>
      <vt:lpstr>Office Theme</vt:lpstr>
      <vt:lpstr>Resourcing TEE for the global Diaspora</vt:lpstr>
      <vt:lpstr>Global Migration Patterns</vt:lpstr>
      <vt:lpstr>Typical Diaspora Situation</vt:lpstr>
      <vt:lpstr>TEE Online Store</vt:lpstr>
      <vt:lpstr>PowerPoint Presentation</vt:lpstr>
      <vt:lpstr>PowerPoint Presentation</vt:lpstr>
      <vt:lpstr>PowerPoint Presentation</vt:lpstr>
      <vt:lpstr>Like to know more?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Hawley</dc:creator>
  <cp:lastModifiedBy>330</cp:lastModifiedBy>
  <cp:revision>46</cp:revision>
  <cp:lastPrinted>2021-07-06T04:28:48Z</cp:lastPrinted>
  <dcterms:created xsi:type="dcterms:W3CDTF">2021-06-07T10:03:21Z</dcterms:created>
  <dcterms:modified xsi:type="dcterms:W3CDTF">2022-11-28T23:52:30Z</dcterms:modified>
</cp:coreProperties>
</file>