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93455" r:id="rId1"/>
  </p:sldMasterIdLst>
  <p:notesMasterIdLst>
    <p:notesMasterId r:id="rId9"/>
  </p:notesMasterIdLst>
  <p:sldIdLst>
    <p:sldId id="377" r:id="rId2"/>
    <p:sldId id="379" r:id="rId3"/>
    <p:sldId id="380" r:id="rId4"/>
    <p:sldId id="376" r:id="rId5"/>
    <p:sldId id="365" r:id="rId6"/>
    <p:sldId id="381" r:id="rId7"/>
    <p:sldId id="38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FA8"/>
    <a:srgbClr val="25A19A"/>
    <a:srgbClr val="35486A"/>
    <a:srgbClr val="6A7E94"/>
    <a:srgbClr val="46A1E2"/>
    <a:srgbClr val="3F9FA9"/>
    <a:srgbClr val="3D4D60"/>
    <a:srgbClr val="485B70"/>
    <a:srgbClr val="44B482"/>
    <a:srgbClr val="354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5443" autoAdjust="0"/>
  </p:normalViewPr>
  <p:slideViewPr>
    <p:cSldViewPr snapToGrid="0" snapToObjects="1">
      <p:cViewPr varScale="1">
        <p:scale>
          <a:sx n="78" d="100"/>
          <a:sy n="78" d="100"/>
        </p:scale>
        <p:origin x="672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CDFEA-C915-6F45-8420-80326A159652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551C8-127D-7244-9F6F-7D76D504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8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CA4F2-9DB6-DB67-BCAE-603927CF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1"/>
            <a:ext cx="2477049" cy="3913745"/>
          </a:xfrm>
        </p:spPr>
        <p:txBody>
          <a:bodyPr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en-NZ" sz="2800" dirty="0">
                <a:solidFill>
                  <a:srgbClr val="FFFFFF"/>
                </a:solidFill>
              </a:rPr>
              <a:t>Think of a positive life-changing moment you have had</a:t>
            </a:r>
            <a:br>
              <a:rPr lang="en-NZ" sz="2800" dirty="0">
                <a:solidFill>
                  <a:srgbClr val="FFFFFF"/>
                </a:solidFill>
              </a:rPr>
            </a:br>
            <a:br>
              <a:rPr lang="en-NZ" sz="2800" dirty="0">
                <a:solidFill>
                  <a:srgbClr val="FFFFFF"/>
                </a:solidFill>
              </a:rPr>
            </a:br>
            <a:r>
              <a:rPr lang="en-NZ" sz="2800" i="1" dirty="0">
                <a:solidFill>
                  <a:srgbClr val="FFFFFF"/>
                </a:solidFill>
              </a:rPr>
              <a:t>Tell your neighbour about it</a:t>
            </a:r>
            <a:br>
              <a:rPr lang="en-NZ" sz="1900" dirty="0">
                <a:solidFill>
                  <a:srgbClr val="FFFFFF"/>
                </a:solidFill>
              </a:rPr>
            </a:br>
            <a:br>
              <a:rPr lang="en-NZ" sz="1900" dirty="0">
                <a:solidFill>
                  <a:srgbClr val="FFFFFF"/>
                </a:solidFill>
              </a:rPr>
            </a:br>
            <a:endParaRPr lang="en-NZ" sz="19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BAA3D-0437-1688-8F70-E0801D72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295" y="487110"/>
            <a:ext cx="2268977" cy="41595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NZ" sz="1500"/>
          </a:p>
          <a:p>
            <a:pPr marL="0" indent="0">
              <a:buNone/>
            </a:pPr>
            <a:endParaRPr lang="en-NZ" sz="1500" i="1"/>
          </a:p>
        </p:txBody>
      </p:sp>
      <p:pic>
        <p:nvPicPr>
          <p:cNvPr id="5" name="Picture 4" descr="Arrows pointing towards light">
            <a:extLst>
              <a:ext uri="{FF2B5EF4-FFF2-40B4-BE49-F238E27FC236}">
                <a16:creationId xmlns:a16="http://schemas.microsoft.com/office/drawing/2014/main" id="{EB066D76-37C1-6C94-5783-5EB312AD90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68" r="49996"/>
          <a:stretch/>
        </p:blipFill>
        <p:spPr>
          <a:xfrm>
            <a:off x="6082126" y="10"/>
            <a:ext cx="3061874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1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DE2853-E6A8-F0DF-8A47-FC7BBC5C7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82" b="3807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01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F494AE6-A88C-448B-B1B7-80259E6F4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4C405-D9C9-15CA-5700-7D1AB5795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32" r="10644" b="2"/>
          <a:stretch/>
        </p:blipFill>
        <p:spPr>
          <a:xfrm>
            <a:off x="241300" y="241299"/>
            <a:ext cx="2313019" cy="2266055"/>
          </a:xfrm>
          <a:prstGeom prst="rect">
            <a:avLst/>
          </a:prstGeom>
        </p:spPr>
      </p:pic>
      <p:pic>
        <p:nvPicPr>
          <p:cNvPr id="2" name="Picture 1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29676CF6-C74C-1FD9-9202-E7647DCF20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28" r="17374" b="1"/>
          <a:stretch/>
        </p:blipFill>
        <p:spPr>
          <a:xfrm>
            <a:off x="241300" y="2636140"/>
            <a:ext cx="2313019" cy="2089464"/>
          </a:xfrm>
          <a:prstGeom prst="rect">
            <a:avLst/>
          </a:prstGeom>
        </p:spPr>
      </p:pic>
      <p:pic>
        <p:nvPicPr>
          <p:cNvPr id="6" name="Picture 5" descr="A bowl of food&#10;&#10;Description automatically generated with low confidence">
            <a:extLst>
              <a:ext uri="{FF2B5EF4-FFF2-40B4-BE49-F238E27FC236}">
                <a16:creationId xmlns:a16="http://schemas.microsoft.com/office/drawing/2014/main" id="{418383CB-5020-5E6F-4067-B428930DC2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44" r="15334" b="2"/>
          <a:stretch/>
        </p:blipFill>
        <p:spPr>
          <a:xfrm>
            <a:off x="2698714" y="241299"/>
            <a:ext cx="3032438" cy="4484306"/>
          </a:xfrm>
          <a:prstGeom prst="rect">
            <a:avLst/>
          </a:prstGeom>
        </p:spPr>
      </p:pic>
      <p:pic>
        <p:nvPicPr>
          <p:cNvPr id="5" name="Picture 4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CEE73BAC-8741-E846-25A4-0D4A4E90D2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1423"/>
          <a:stretch/>
        </p:blipFill>
        <p:spPr>
          <a:xfrm>
            <a:off x="5875547" y="241299"/>
            <a:ext cx="3027151" cy="448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758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55" y="1308115"/>
            <a:ext cx="8229600" cy="248563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6A7E94"/>
                </a:solidFill>
              </a:rPr>
              <a:t>You must begin with the GOAL!</a:t>
            </a:r>
            <a:br>
              <a:rPr lang="en-US" sz="3200" b="1" dirty="0">
                <a:solidFill>
                  <a:srgbClr val="6A7E94"/>
                </a:solidFill>
              </a:rPr>
            </a:br>
            <a:br>
              <a:rPr lang="en-US" sz="3200" b="1" dirty="0">
                <a:solidFill>
                  <a:srgbClr val="6A7E94"/>
                </a:solidFill>
              </a:rPr>
            </a:br>
            <a:br>
              <a:rPr lang="en-US" sz="2400" dirty="0">
                <a:solidFill>
                  <a:srgbClr val="6A7E94"/>
                </a:solidFill>
              </a:rPr>
            </a:br>
            <a:br>
              <a:rPr lang="en-US" sz="2400" dirty="0">
                <a:solidFill>
                  <a:srgbClr val="6A7E94"/>
                </a:solidFill>
              </a:rPr>
            </a:br>
            <a:r>
              <a:rPr lang="en-US" sz="2400" dirty="0">
                <a:solidFill>
                  <a:srgbClr val="6A7E94"/>
                </a:solidFill>
              </a:rPr>
              <a:t>The </a:t>
            </a:r>
            <a:r>
              <a:rPr lang="en-US" sz="2400" b="1" dirty="0">
                <a:solidFill>
                  <a:srgbClr val="54B2E8"/>
                </a:solidFill>
              </a:rPr>
              <a:t>destination</a:t>
            </a:r>
            <a:r>
              <a:rPr lang="en-US" sz="2400" dirty="0">
                <a:solidFill>
                  <a:srgbClr val="6A7E94"/>
                </a:solidFill>
              </a:rPr>
              <a:t> determines the </a:t>
            </a:r>
            <a:r>
              <a:rPr lang="en-US" sz="2400" b="1" dirty="0">
                <a:solidFill>
                  <a:srgbClr val="28AFA8"/>
                </a:solidFill>
              </a:rPr>
              <a:t>journey</a:t>
            </a:r>
            <a:r>
              <a:rPr lang="en-US" sz="2400" dirty="0">
                <a:solidFill>
                  <a:srgbClr val="28AFA8"/>
                </a:solidFill>
              </a:rPr>
              <a:t>.</a:t>
            </a:r>
          </a:p>
        </p:txBody>
      </p:sp>
      <p:pic>
        <p:nvPicPr>
          <p:cNvPr id="3" name="Picture 2" descr="LSlogolarg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7291" y="4827408"/>
            <a:ext cx="459017" cy="3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51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3955" y="4322838"/>
            <a:ext cx="9171023" cy="848580"/>
          </a:xfrm>
          <a:prstGeom prst="rect">
            <a:avLst/>
          </a:prstGeom>
          <a:solidFill>
            <a:srgbClr val="3D4D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3955" y="4520313"/>
            <a:ext cx="917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You must have a clear goal, and it must be the right goal.</a:t>
            </a:r>
          </a:p>
        </p:txBody>
      </p:sp>
      <p:pic>
        <p:nvPicPr>
          <p:cNvPr id="5" name="Picture 4" descr="LSlogolarg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7291" y="4827408"/>
            <a:ext cx="459017" cy="316092"/>
          </a:xfrm>
          <a:prstGeom prst="rect">
            <a:avLst/>
          </a:prstGeom>
        </p:spPr>
      </p:pic>
      <p:pic>
        <p:nvPicPr>
          <p:cNvPr id="2" name="Picture 1" descr="Think_Act_v2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72" y="189016"/>
            <a:ext cx="8878824" cy="39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20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EE58-7B2C-D421-FC2F-B9646C9F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D6B67-B95E-5BD0-46C2-AF1E3D1DF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So…</a:t>
            </a:r>
          </a:p>
          <a:p>
            <a:pPr marL="0" indent="0">
              <a:buNone/>
            </a:pPr>
            <a:r>
              <a:rPr lang="en-NZ" dirty="0"/>
              <a:t>Gospel ministry works backwards!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FDE87-9162-FACC-ADA5-2FF7A1594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538" y="2734375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43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2"/>
            <a:ext cx="6078068" cy="514317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405688" y="470796"/>
            <a:ext cx="3266695" cy="607806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0"/>
            <a:ext cx="5735168" cy="5143500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875838"/>
            <a:ext cx="6068838" cy="3248577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" y="-2"/>
            <a:ext cx="6068838" cy="51434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1576307" y="524975"/>
            <a:ext cx="3840944" cy="4093550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E1FC6-2B7B-4B92-2BCD-3E61AF458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843" y="375557"/>
            <a:ext cx="4389921" cy="4059533"/>
          </a:xfrm>
        </p:spPr>
        <p:txBody>
          <a:bodyPr anchor="t">
            <a:normAutofit/>
          </a:bodyPr>
          <a:lstStyle/>
          <a:p>
            <a:pPr algn="l"/>
            <a:r>
              <a:rPr lang="en-NZ" sz="3600" i="1" dirty="0">
                <a:solidFill>
                  <a:srgbClr val="FFFFFF"/>
                </a:solidFill>
              </a:rPr>
              <a:t>Why</a:t>
            </a:r>
            <a:r>
              <a:rPr lang="en-NZ" sz="3600" dirty="0">
                <a:solidFill>
                  <a:srgbClr val="FFFFFF"/>
                </a:solidFill>
              </a:rPr>
              <a:t> life change?</a:t>
            </a:r>
            <a:br>
              <a:rPr lang="en-NZ" sz="3600" dirty="0">
                <a:solidFill>
                  <a:srgbClr val="FFFFFF"/>
                </a:solidFill>
              </a:rPr>
            </a:br>
            <a:r>
              <a:rPr lang="en-NZ" sz="3600" i="1" dirty="0">
                <a:solidFill>
                  <a:srgbClr val="FFFFFF"/>
                </a:solidFill>
              </a:rPr>
              <a:t>How</a:t>
            </a:r>
            <a:r>
              <a:rPr lang="en-NZ" sz="3600" dirty="0">
                <a:solidFill>
                  <a:srgbClr val="FFFFFF"/>
                </a:solidFill>
              </a:rPr>
              <a:t> life change?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4F992-0551-9158-CCC7-FDA7F133C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1253" y="3316608"/>
            <a:ext cx="3818461" cy="1396231"/>
          </a:xfrm>
        </p:spPr>
        <p:txBody>
          <a:bodyPr anchor="b">
            <a:noAutofit/>
          </a:bodyPr>
          <a:lstStyle/>
          <a:p>
            <a:pPr algn="l"/>
            <a:r>
              <a:rPr lang="en-GB" sz="2400" dirty="0">
                <a:solidFill>
                  <a:srgbClr val="FFFFFF"/>
                </a:solidFill>
              </a:rPr>
              <a:t>2 Cor 3:18 </a:t>
            </a:r>
          </a:p>
          <a:p>
            <a:pPr algn="l"/>
            <a:r>
              <a:rPr lang="en-GB" sz="2400" dirty="0">
                <a:solidFill>
                  <a:srgbClr val="FFFFFF"/>
                </a:solidFill>
              </a:rPr>
              <a:t>And we all, who with unveiled faces contemplate the Lord’s glory, are being transformed into his image with ever-increasing glory, which comes from the Lord, who is the Spirit.</a:t>
            </a:r>
            <a:endParaRPr lang="en-NZ" sz="24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lant growing in the gaps of a path">
            <a:extLst>
              <a:ext uri="{FF2B5EF4-FFF2-40B4-BE49-F238E27FC236}">
                <a16:creationId xmlns:a16="http://schemas.microsoft.com/office/drawing/2014/main" id="{888EEA15-B2AB-F3FE-B25A-134BC7214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92" r="24751" b="2"/>
          <a:stretch/>
        </p:blipFill>
        <p:spPr>
          <a:xfrm>
            <a:off x="6078069" y="10"/>
            <a:ext cx="3074893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60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103</Words>
  <Application>Microsoft Office PowerPoint</Application>
  <PresentationFormat>On-screen Show (16:9)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Think of a positive life-changing moment you have had  Tell your neighbour about it  </vt:lpstr>
      <vt:lpstr>PowerPoint Presentation</vt:lpstr>
      <vt:lpstr>PowerPoint Presentation</vt:lpstr>
      <vt:lpstr>You must begin with the GOAL!    The destination determines the journey.</vt:lpstr>
      <vt:lpstr>PowerPoint Presentation</vt:lpstr>
      <vt:lpstr>PowerPoint Presentation</vt:lpstr>
      <vt:lpstr>Why life change? How life change?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2020-04-28T19:18:03Z</dcterms:created>
  <dcterms:modified xsi:type="dcterms:W3CDTF">2022-12-01T02:32:47Z</dcterms:modified>
  <cp:contentStatus/>
</cp:coreProperties>
</file>