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1" r:id="rId2"/>
    <p:sldId id="376" r:id="rId3"/>
    <p:sldId id="372" r:id="rId4"/>
    <p:sldId id="317" r:id="rId5"/>
    <p:sldId id="356" r:id="rId6"/>
    <p:sldId id="383" r:id="rId7"/>
    <p:sldId id="336" r:id="rId8"/>
    <p:sldId id="377" r:id="rId9"/>
    <p:sldId id="373" r:id="rId10"/>
    <p:sldId id="358" r:id="rId11"/>
    <p:sldId id="382" r:id="rId12"/>
    <p:sldId id="359" r:id="rId13"/>
    <p:sldId id="349" r:id="rId14"/>
    <p:sldId id="341" r:id="rId15"/>
    <p:sldId id="360" r:id="rId16"/>
    <p:sldId id="326" r:id="rId17"/>
    <p:sldId id="361" r:id="rId18"/>
    <p:sldId id="363" r:id="rId19"/>
    <p:sldId id="362" r:id="rId20"/>
    <p:sldId id="364" r:id="rId21"/>
    <p:sldId id="374" r:id="rId22"/>
    <p:sldId id="365" r:id="rId23"/>
    <p:sldId id="375" r:id="rId24"/>
    <p:sldId id="379" r:id="rId25"/>
    <p:sldId id="367" r:id="rId26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D0D"/>
    <a:srgbClr val="404040"/>
    <a:srgbClr val="DC7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12C47-64FF-40FA-A28F-667B725B2512}" v="2033" dt="2022-11-27T23:24:58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695" autoAdjust="0"/>
  </p:normalViewPr>
  <p:slideViewPr>
    <p:cSldViewPr snapToGrid="0">
      <p:cViewPr varScale="1">
        <p:scale>
          <a:sx n="36" d="100"/>
          <a:sy n="36" d="100"/>
        </p:scale>
        <p:origin x="182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30" userId="4f79166f-218b-4541-a141-a315eb8a051b" providerId="ADAL" clId="{08112C47-64FF-40FA-A28F-667B725B2512}"/>
    <pc:docChg chg="undo redo custSel addSld delSld modSld sldOrd">
      <pc:chgData name="330" userId="4f79166f-218b-4541-a141-a315eb8a051b" providerId="ADAL" clId="{08112C47-64FF-40FA-A28F-667B725B2512}" dt="2022-11-27T23:29:00.483" v="4094" actId="1037"/>
      <pc:docMkLst>
        <pc:docMk/>
      </pc:docMkLst>
      <pc:sldChg chg="del">
        <pc:chgData name="330" userId="4f79166f-218b-4541-a141-a315eb8a051b" providerId="ADAL" clId="{08112C47-64FF-40FA-A28F-667B725B2512}" dt="2022-11-24T02:24:14.921" v="3307" actId="47"/>
        <pc:sldMkLst>
          <pc:docMk/>
          <pc:sldMk cId="3984216163" sldId="256"/>
        </pc:sldMkLst>
      </pc:sldChg>
      <pc:sldChg chg="del">
        <pc:chgData name="330" userId="4f79166f-218b-4541-a141-a315eb8a051b" providerId="ADAL" clId="{08112C47-64FF-40FA-A28F-667B725B2512}" dt="2022-11-24T02:24:09.616" v="3303" actId="47"/>
        <pc:sldMkLst>
          <pc:docMk/>
          <pc:sldMk cId="799763316" sldId="257"/>
        </pc:sldMkLst>
      </pc:sldChg>
      <pc:sldChg chg="del">
        <pc:chgData name="330" userId="4f79166f-218b-4541-a141-a315eb8a051b" providerId="ADAL" clId="{08112C47-64FF-40FA-A28F-667B725B2512}" dt="2022-11-24T02:24:11.283" v="3304" actId="47"/>
        <pc:sldMkLst>
          <pc:docMk/>
          <pc:sldMk cId="1256648759" sldId="258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386766721" sldId="259"/>
        </pc:sldMkLst>
      </pc:sldChg>
      <pc:sldChg chg="del">
        <pc:chgData name="330" userId="4f79166f-218b-4541-a141-a315eb8a051b" providerId="ADAL" clId="{08112C47-64FF-40FA-A28F-667B725B2512}" dt="2022-11-24T02:24:12.847" v="3305" actId="47"/>
        <pc:sldMkLst>
          <pc:docMk/>
          <pc:sldMk cId="274431536" sldId="260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3734406602" sldId="261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500964536" sldId="262"/>
        </pc:sldMkLst>
      </pc:sldChg>
      <pc:sldChg chg="del mod modShow">
        <pc:chgData name="330" userId="4f79166f-218b-4541-a141-a315eb8a051b" providerId="ADAL" clId="{08112C47-64FF-40FA-A28F-667B725B2512}" dt="2022-11-24T02:25:54.576" v="3343" actId="47"/>
        <pc:sldMkLst>
          <pc:docMk/>
          <pc:sldMk cId="51323616" sldId="263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2139016058" sldId="265"/>
        </pc:sldMkLst>
      </pc:sldChg>
      <pc:sldChg chg="del mod modShow">
        <pc:chgData name="330" userId="4f79166f-218b-4541-a141-a315eb8a051b" providerId="ADAL" clId="{08112C47-64FF-40FA-A28F-667B725B2512}" dt="2022-11-24T02:25:53.676" v="3342" actId="47"/>
        <pc:sldMkLst>
          <pc:docMk/>
          <pc:sldMk cId="2035796109" sldId="267"/>
        </pc:sldMkLst>
      </pc:sldChg>
      <pc:sldChg chg="del mod modShow">
        <pc:chgData name="330" userId="4f79166f-218b-4541-a141-a315eb8a051b" providerId="ADAL" clId="{08112C47-64FF-40FA-A28F-667B725B2512}" dt="2022-11-24T02:25:22.733" v="3329" actId="47"/>
        <pc:sldMkLst>
          <pc:docMk/>
          <pc:sldMk cId="3446684576" sldId="269"/>
        </pc:sldMkLst>
      </pc:sldChg>
      <pc:sldChg chg="del mod modShow">
        <pc:chgData name="330" userId="4f79166f-218b-4541-a141-a315eb8a051b" providerId="ADAL" clId="{08112C47-64FF-40FA-A28F-667B725B2512}" dt="2022-11-24T02:25:15.030" v="3327" actId="47"/>
        <pc:sldMkLst>
          <pc:docMk/>
          <pc:sldMk cId="1425457350" sldId="271"/>
        </pc:sldMkLst>
      </pc:sldChg>
      <pc:sldChg chg="del">
        <pc:chgData name="330" userId="4f79166f-218b-4541-a141-a315eb8a051b" providerId="ADAL" clId="{08112C47-64FF-40FA-A28F-667B725B2512}" dt="2022-11-24T02:24:13.585" v="3306" actId="47"/>
        <pc:sldMkLst>
          <pc:docMk/>
          <pc:sldMk cId="4079787622" sldId="272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2889364495" sldId="273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4153524371" sldId="274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2364324165" sldId="275"/>
        </pc:sldMkLst>
      </pc:sldChg>
      <pc:sldChg chg="del mod modShow">
        <pc:chgData name="330" userId="4f79166f-218b-4541-a141-a315eb8a051b" providerId="ADAL" clId="{08112C47-64FF-40FA-A28F-667B725B2512}" dt="2022-11-24T02:25:13.621" v="3326" actId="47"/>
        <pc:sldMkLst>
          <pc:docMk/>
          <pc:sldMk cId="577801824" sldId="276"/>
        </pc:sldMkLst>
      </pc:sldChg>
      <pc:sldChg chg="del mod modShow">
        <pc:chgData name="330" userId="4f79166f-218b-4541-a141-a315eb8a051b" providerId="ADAL" clId="{08112C47-64FF-40FA-A28F-667B725B2512}" dt="2022-11-24T02:25:24.108" v="3330" actId="47"/>
        <pc:sldMkLst>
          <pc:docMk/>
          <pc:sldMk cId="83651061" sldId="277"/>
        </pc:sldMkLst>
      </pc:sldChg>
      <pc:sldChg chg="del mod modShow">
        <pc:chgData name="330" userId="4f79166f-218b-4541-a141-a315eb8a051b" providerId="ADAL" clId="{08112C47-64FF-40FA-A28F-667B725B2512}" dt="2022-11-24T02:24:43.929" v="3321" actId="47"/>
        <pc:sldMkLst>
          <pc:docMk/>
          <pc:sldMk cId="1935413874" sldId="278"/>
        </pc:sldMkLst>
      </pc:sldChg>
      <pc:sldChg chg="del mod modShow">
        <pc:chgData name="330" userId="4f79166f-218b-4541-a141-a315eb8a051b" providerId="ADAL" clId="{08112C47-64FF-40FA-A28F-667B725B2512}" dt="2022-11-24T02:24:41.695" v="3320" actId="47"/>
        <pc:sldMkLst>
          <pc:docMk/>
          <pc:sldMk cId="2776801240" sldId="279"/>
        </pc:sldMkLst>
      </pc:sldChg>
      <pc:sldChg chg="del mod modShow">
        <pc:chgData name="330" userId="4f79166f-218b-4541-a141-a315eb8a051b" providerId="ADAL" clId="{08112C47-64FF-40FA-A28F-667B725B2512}" dt="2022-11-24T02:24:39.253" v="3319" actId="47"/>
        <pc:sldMkLst>
          <pc:docMk/>
          <pc:sldMk cId="2556217950" sldId="282"/>
        </pc:sldMkLst>
      </pc:sldChg>
      <pc:sldChg chg="del">
        <pc:chgData name="330" userId="4f79166f-218b-4541-a141-a315eb8a051b" providerId="ADAL" clId="{08112C47-64FF-40FA-A28F-667B725B2512}" dt="2022-11-24T02:24:16.711" v="3308" actId="47"/>
        <pc:sldMkLst>
          <pc:docMk/>
          <pc:sldMk cId="1480314455" sldId="284"/>
        </pc:sldMkLst>
      </pc:sldChg>
      <pc:sldChg chg="del mod modShow">
        <pc:chgData name="330" userId="4f79166f-218b-4541-a141-a315eb8a051b" providerId="ADAL" clId="{08112C47-64FF-40FA-A28F-667B725B2512}" dt="2022-11-24T02:25:40.545" v="3339" actId="47"/>
        <pc:sldMkLst>
          <pc:docMk/>
          <pc:sldMk cId="3398273309" sldId="285"/>
        </pc:sldMkLst>
      </pc:sldChg>
      <pc:sldChg chg="del mod modShow">
        <pc:chgData name="330" userId="4f79166f-218b-4541-a141-a315eb8a051b" providerId="ADAL" clId="{08112C47-64FF-40FA-A28F-667B725B2512}" dt="2022-11-24T02:25:38.457" v="3338" actId="47"/>
        <pc:sldMkLst>
          <pc:docMk/>
          <pc:sldMk cId="537527380" sldId="286"/>
        </pc:sldMkLst>
      </pc:sldChg>
      <pc:sldChg chg="del mod modShow">
        <pc:chgData name="330" userId="4f79166f-218b-4541-a141-a315eb8a051b" providerId="ADAL" clId="{08112C47-64FF-40FA-A28F-667B725B2512}" dt="2022-11-24T02:25:37.203" v="3337" actId="47"/>
        <pc:sldMkLst>
          <pc:docMk/>
          <pc:sldMk cId="1098948745" sldId="287"/>
        </pc:sldMkLst>
      </pc:sldChg>
      <pc:sldChg chg="del mod modShow">
        <pc:chgData name="330" userId="4f79166f-218b-4541-a141-a315eb8a051b" providerId="ADAL" clId="{08112C47-64FF-40FA-A28F-667B725B2512}" dt="2022-11-24T02:25:35.710" v="3336" actId="47"/>
        <pc:sldMkLst>
          <pc:docMk/>
          <pc:sldMk cId="3545738704" sldId="288"/>
        </pc:sldMkLst>
      </pc:sldChg>
      <pc:sldChg chg="del mod modShow">
        <pc:chgData name="330" userId="4f79166f-218b-4541-a141-a315eb8a051b" providerId="ADAL" clId="{08112C47-64FF-40FA-A28F-667B725B2512}" dt="2022-11-24T02:25:34.507" v="3335" actId="47"/>
        <pc:sldMkLst>
          <pc:docMk/>
          <pc:sldMk cId="624542368" sldId="289"/>
        </pc:sldMkLst>
      </pc:sldChg>
      <pc:sldChg chg="del mod modShow">
        <pc:chgData name="330" userId="4f79166f-218b-4541-a141-a315eb8a051b" providerId="ADAL" clId="{08112C47-64FF-40FA-A28F-667B725B2512}" dt="2022-11-24T02:25:32.235" v="3334" actId="47"/>
        <pc:sldMkLst>
          <pc:docMk/>
          <pc:sldMk cId="4242369900" sldId="290"/>
        </pc:sldMkLst>
      </pc:sldChg>
      <pc:sldChg chg="del">
        <pc:chgData name="330" userId="4f79166f-218b-4541-a141-a315eb8a051b" providerId="ADAL" clId="{08112C47-64FF-40FA-A28F-667B725B2512}" dt="2022-11-24T02:24:18.897" v="3309" actId="47"/>
        <pc:sldMkLst>
          <pc:docMk/>
          <pc:sldMk cId="2995745612" sldId="291"/>
        </pc:sldMkLst>
      </pc:sldChg>
      <pc:sldChg chg="add del">
        <pc:chgData name="330" userId="4f79166f-218b-4541-a141-a315eb8a051b" providerId="ADAL" clId="{08112C47-64FF-40FA-A28F-667B725B2512}" dt="2022-11-24T02:25:27.360" v="3331" actId="47"/>
        <pc:sldMkLst>
          <pc:docMk/>
          <pc:sldMk cId="930021470" sldId="292"/>
        </pc:sldMkLst>
      </pc:sldChg>
      <pc:sldChg chg="del mod modShow">
        <pc:chgData name="330" userId="4f79166f-218b-4541-a141-a315eb8a051b" providerId="ADAL" clId="{08112C47-64FF-40FA-A28F-667B725B2512}" dt="2022-11-24T02:24:34.079" v="3317" actId="47"/>
        <pc:sldMkLst>
          <pc:docMk/>
          <pc:sldMk cId="577320384" sldId="293"/>
        </pc:sldMkLst>
      </pc:sldChg>
      <pc:sldChg chg="del mod modShow">
        <pc:chgData name="330" userId="4f79166f-218b-4541-a141-a315eb8a051b" providerId="ADAL" clId="{08112C47-64FF-40FA-A28F-667B725B2512}" dt="2022-11-24T02:24:30.573" v="3315" actId="47"/>
        <pc:sldMkLst>
          <pc:docMk/>
          <pc:sldMk cId="3653278553" sldId="294"/>
        </pc:sldMkLst>
      </pc:sldChg>
      <pc:sldChg chg="del mod modShow">
        <pc:chgData name="330" userId="4f79166f-218b-4541-a141-a315eb8a051b" providerId="ADAL" clId="{08112C47-64FF-40FA-A28F-667B725B2512}" dt="2022-11-24T02:24:23.919" v="3312" actId="47"/>
        <pc:sldMkLst>
          <pc:docMk/>
          <pc:sldMk cId="3861654472" sldId="296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1937352673" sldId="297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592116349" sldId="298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3968032867" sldId="299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445351786" sldId="300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2930982179" sldId="301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2065857045" sldId="302"/>
        </pc:sldMkLst>
      </pc:sldChg>
      <pc:sldChg chg="del">
        <pc:chgData name="330" userId="4f79166f-218b-4541-a141-a315eb8a051b" providerId="ADAL" clId="{08112C47-64FF-40FA-A28F-667B725B2512}" dt="2022-11-24T10:30:27.334" v="3463" actId="47"/>
        <pc:sldMkLst>
          <pc:docMk/>
          <pc:sldMk cId="22894734" sldId="303"/>
        </pc:sldMkLst>
      </pc:sldChg>
      <pc:sldChg chg="del mod modShow">
        <pc:chgData name="330" userId="4f79166f-218b-4541-a141-a315eb8a051b" providerId="ADAL" clId="{08112C47-64FF-40FA-A28F-667B725B2512}" dt="2022-11-24T02:24:36.395" v="3318" actId="47"/>
        <pc:sldMkLst>
          <pc:docMk/>
          <pc:sldMk cId="3189338525" sldId="304"/>
        </pc:sldMkLst>
      </pc:sldChg>
      <pc:sldChg chg="del mod modShow">
        <pc:chgData name="330" userId="4f79166f-218b-4541-a141-a315eb8a051b" providerId="ADAL" clId="{08112C47-64FF-40FA-A28F-667B725B2512}" dt="2022-11-24T02:24:32.546" v="3316" actId="47"/>
        <pc:sldMkLst>
          <pc:docMk/>
          <pc:sldMk cId="4030150804" sldId="305"/>
        </pc:sldMkLst>
      </pc:sldChg>
      <pc:sldChg chg="del mod modShow">
        <pc:chgData name="330" userId="4f79166f-218b-4541-a141-a315eb8a051b" providerId="ADAL" clId="{08112C47-64FF-40FA-A28F-667B725B2512}" dt="2022-11-24T02:24:28.111" v="3314" actId="47"/>
        <pc:sldMkLst>
          <pc:docMk/>
          <pc:sldMk cId="481343670" sldId="306"/>
        </pc:sldMkLst>
      </pc:sldChg>
      <pc:sldChg chg="del mod modShow">
        <pc:chgData name="330" userId="4f79166f-218b-4541-a141-a315eb8a051b" providerId="ADAL" clId="{08112C47-64FF-40FA-A28F-667B725B2512}" dt="2022-11-24T02:24:26.821" v="3313" actId="47"/>
        <pc:sldMkLst>
          <pc:docMk/>
          <pc:sldMk cId="1642889716" sldId="307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3212509718" sldId="308"/>
        </pc:sldMkLst>
      </pc:sldChg>
      <pc:sldChg chg="del mod modShow">
        <pc:chgData name="330" userId="4f79166f-218b-4541-a141-a315eb8a051b" providerId="ADAL" clId="{08112C47-64FF-40FA-A28F-667B725B2512}" dt="2022-11-24T02:25:30.706" v="3333" actId="47"/>
        <pc:sldMkLst>
          <pc:docMk/>
          <pc:sldMk cId="514042537" sldId="309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1277076831" sldId="310"/>
        </pc:sldMkLst>
      </pc:sldChg>
      <pc:sldChg chg="del mod modShow">
        <pc:chgData name="330" userId="4f79166f-218b-4541-a141-a315eb8a051b" providerId="ADAL" clId="{08112C47-64FF-40FA-A28F-667B725B2512}" dt="2022-11-24T02:25:10.248" v="3325" actId="47"/>
        <pc:sldMkLst>
          <pc:docMk/>
          <pc:sldMk cId="2637638979" sldId="311"/>
        </pc:sldMkLst>
      </pc:sldChg>
      <pc:sldChg chg="del mod modShow">
        <pc:chgData name="330" userId="4f79166f-218b-4541-a141-a315eb8a051b" providerId="ADAL" clId="{08112C47-64FF-40FA-A28F-667B725B2512}" dt="2022-11-24T02:25:45.315" v="3341" actId="47"/>
        <pc:sldMkLst>
          <pc:docMk/>
          <pc:sldMk cId="371739371" sldId="312"/>
        </pc:sldMkLst>
      </pc:sldChg>
      <pc:sldChg chg="del mod modShow">
        <pc:chgData name="330" userId="4f79166f-218b-4541-a141-a315eb8a051b" providerId="ADAL" clId="{08112C47-64FF-40FA-A28F-667B725B2512}" dt="2022-11-24T02:24:44.964" v="3322" actId="47"/>
        <pc:sldMkLst>
          <pc:docMk/>
          <pc:sldMk cId="3679695682" sldId="313"/>
        </pc:sldMkLst>
      </pc:sldChg>
      <pc:sldChg chg="del mod modShow">
        <pc:chgData name="330" userId="4f79166f-218b-4541-a141-a315eb8a051b" providerId="ADAL" clId="{08112C47-64FF-40FA-A28F-667B725B2512}" dt="2022-11-24T02:24:22.986" v="3311" actId="47"/>
        <pc:sldMkLst>
          <pc:docMk/>
          <pc:sldMk cId="814257007" sldId="314"/>
        </pc:sldMkLst>
      </pc:sldChg>
      <pc:sldChg chg="addSp delSp modSp mod modAnim">
        <pc:chgData name="330" userId="4f79166f-218b-4541-a141-a315eb8a051b" providerId="ADAL" clId="{08112C47-64FF-40FA-A28F-667B725B2512}" dt="2022-11-27T23:29:00.483" v="4094" actId="1037"/>
        <pc:sldMkLst>
          <pc:docMk/>
          <pc:sldMk cId="1293521011" sldId="317"/>
        </pc:sldMkLst>
        <pc:spChg chg="mod">
          <ac:chgData name="330" userId="4f79166f-218b-4541-a141-a315eb8a051b" providerId="ADAL" clId="{08112C47-64FF-40FA-A28F-667B725B2512}" dt="2022-11-23T21:20:55.942" v="2946" actId="1076"/>
          <ac:spMkLst>
            <pc:docMk/>
            <pc:sldMk cId="1293521011" sldId="317"/>
            <ac:spMk id="2" creationId="{E3F2C64E-76DC-4AEF-819C-F4649195BBA0}"/>
          </ac:spMkLst>
        </pc:spChg>
        <pc:spChg chg="del">
          <ac:chgData name="330" userId="4f79166f-218b-4541-a141-a315eb8a051b" providerId="ADAL" clId="{08112C47-64FF-40FA-A28F-667B725B2512}" dt="2022-11-21T20:48:12.893" v="1116" actId="478"/>
          <ac:spMkLst>
            <pc:docMk/>
            <pc:sldMk cId="1293521011" sldId="317"/>
            <ac:spMk id="3" creationId="{0122F5F1-682D-5F50-6E49-7BA23DEC6720}"/>
          </ac:spMkLst>
        </pc:spChg>
        <pc:spChg chg="del">
          <ac:chgData name="330" userId="4f79166f-218b-4541-a141-a315eb8a051b" providerId="ADAL" clId="{08112C47-64FF-40FA-A28F-667B725B2512}" dt="2022-11-21T20:48:11.385" v="1115" actId="478"/>
          <ac:spMkLst>
            <pc:docMk/>
            <pc:sldMk cId="1293521011" sldId="317"/>
            <ac:spMk id="4" creationId="{9CADC14C-E473-3280-1EB4-6A5826EBDA1A}"/>
          </ac:spMkLst>
        </pc:spChg>
        <pc:spChg chg="add del mod">
          <ac:chgData name="330" userId="4f79166f-218b-4541-a141-a315eb8a051b" providerId="ADAL" clId="{08112C47-64FF-40FA-A28F-667B725B2512}" dt="2022-11-23T21:26:42.529" v="2983" actId="478"/>
          <ac:spMkLst>
            <pc:docMk/>
            <pc:sldMk cId="1293521011" sldId="317"/>
            <ac:spMk id="5" creationId="{42EEEA3B-D9BD-22E2-E42F-D1FBF86935E6}"/>
          </ac:spMkLst>
        </pc:spChg>
        <pc:spChg chg="add mod">
          <ac:chgData name="330" userId="4f79166f-218b-4541-a141-a315eb8a051b" providerId="ADAL" clId="{08112C47-64FF-40FA-A28F-667B725B2512}" dt="2022-11-23T21:29:06.392" v="2999" actId="1076"/>
          <ac:spMkLst>
            <pc:docMk/>
            <pc:sldMk cId="1293521011" sldId="317"/>
            <ac:spMk id="6" creationId="{CC233FD0-76B0-4672-8A2E-5796EA4E0F84}"/>
          </ac:spMkLst>
        </pc:spChg>
        <pc:spChg chg="add mod">
          <ac:chgData name="330" userId="4f79166f-218b-4541-a141-a315eb8a051b" providerId="ADAL" clId="{08112C47-64FF-40FA-A28F-667B725B2512}" dt="2022-11-23T21:29:36.838" v="3001" actId="14100"/>
          <ac:spMkLst>
            <pc:docMk/>
            <pc:sldMk cId="1293521011" sldId="317"/>
            <ac:spMk id="7" creationId="{9949A564-0760-3637-3829-37A63CFA394C}"/>
          </ac:spMkLst>
        </pc:spChg>
        <pc:spChg chg="add mod">
          <ac:chgData name="330" userId="4f79166f-218b-4541-a141-a315eb8a051b" providerId="ADAL" clId="{08112C47-64FF-40FA-A28F-667B725B2512}" dt="2022-11-23T21:28:37.484" v="2995" actId="14100"/>
          <ac:spMkLst>
            <pc:docMk/>
            <pc:sldMk cId="1293521011" sldId="317"/>
            <ac:spMk id="8" creationId="{63AFAA22-26AE-C250-4E47-7B8E3854ABF6}"/>
          </ac:spMkLst>
        </pc:spChg>
        <pc:spChg chg="add mod">
          <ac:chgData name="330" userId="4f79166f-218b-4541-a141-a315eb8a051b" providerId="ADAL" clId="{08112C47-64FF-40FA-A28F-667B725B2512}" dt="2022-11-23T21:30:56.784" v="3012" actId="1036"/>
          <ac:spMkLst>
            <pc:docMk/>
            <pc:sldMk cId="1293521011" sldId="317"/>
            <ac:spMk id="9" creationId="{EACF8769-3C2E-C23F-9B27-169FF14B8B24}"/>
          </ac:spMkLst>
        </pc:spChg>
        <pc:spChg chg="add mod">
          <ac:chgData name="330" userId="4f79166f-218b-4541-a141-a315eb8a051b" providerId="ADAL" clId="{08112C47-64FF-40FA-A28F-667B725B2512}" dt="2022-11-27T23:29:00.483" v="4094" actId="1037"/>
          <ac:spMkLst>
            <pc:docMk/>
            <pc:sldMk cId="1293521011" sldId="317"/>
            <ac:spMk id="12" creationId="{1AC63221-5BE3-F757-FC5C-AA746CF83BD6}"/>
          </ac:spMkLst>
        </pc:spChg>
        <pc:graphicFrameChg chg="mod modGraphic">
          <ac:chgData name="330" userId="4f79166f-218b-4541-a141-a315eb8a051b" providerId="ADAL" clId="{08112C47-64FF-40FA-A28F-667B725B2512}" dt="2022-11-27T23:28:45.027" v="4086" actId="6549"/>
          <ac:graphicFrameMkLst>
            <pc:docMk/>
            <pc:sldMk cId="1293521011" sldId="317"/>
            <ac:graphicFrameMk id="10" creationId="{7E46268C-810F-A04F-231C-64393D47DDEB}"/>
          </ac:graphicFrameMkLst>
        </pc:graphicFrameChg>
        <pc:graphicFrameChg chg="mod modGraphic">
          <ac:chgData name="330" userId="4f79166f-218b-4541-a141-a315eb8a051b" providerId="ADAL" clId="{08112C47-64FF-40FA-A28F-667B725B2512}" dt="2022-11-23T21:23:18.404" v="2967" actId="14734"/>
          <ac:graphicFrameMkLst>
            <pc:docMk/>
            <pc:sldMk cId="1293521011" sldId="317"/>
            <ac:graphicFrameMk id="11" creationId="{EE0A65BA-AE7B-CC96-008B-AF493B0594B5}"/>
          </ac:graphicFrameMkLst>
        </pc:graphicFrameChg>
      </pc:sldChg>
      <pc:sldChg chg="del">
        <pc:chgData name="330" userId="4f79166f-218b-4541-a141-a315eb8a051b" providerId="ADAL" clId="{08112C47-64FF-40FA-A28F-667B725B2512}" dt="2022-11-24T02:24:20.387" v="3310" actId="47"/>
        <pc:sldMkLst>
          <pc:docMk/>
          <pc:sldMk cId="2421640705" sldId="318"/>
        </pc:sldMkLst>
      </pc:sldChg>
      <pc:sldChg chg="del mod modShow">
        <pc:chgData name="330" userId="4f79166f-218b-4541-a141-a315eb8a051b" providerId="ADAL" clId="{08112C47-64FF-40FA-A28F-667B725B2512}" dt="2022-11-24T02:25:19.914" v="3328" actId="47"/>
        <pc:sldMkLst>
          <pc:docMk/>
          <pc:sldMk cId="1987235571" sldId="319"/>
        </pc:sldMkLst>
      </pc:sldChg>
      <pc:sldChg chg="addSp modSp mod modAnim">
        <pc:chgData name="330" userId="4f79166f-218b-4541-a141-a315eb8a051b" providerId="ADAL" clId="{08112C47-64FF-40FA-A28F-667B725B2512}" dt="2022-11-27T04:02:07.635" v="3956"/>
        <pc:sldMkLst>
          <pc:docMk/>
          <pc:sldMk cId="175514842" sldId="326"/>
        </pc:sldMkLst>
        <pc:spChg chg="mod">
          <ac:chgData name="330" userId="4f79166f-218b-4541-a141-a315eb8a051b" providerId="ADAL" clId="{08112C47-64FF-40FA-A28F-667B725B2512}" dt="2022-11-27T03:59:50.012" v="3932" actId="20577"/>
          <ac:spMkLst>
            <pc:docMk/>
            <pc:sldMk cId="175514842" sldId="326"/>
            <ac:spMk id="19" creationId="{3DB369CA-D7A0-C496-D436-181F0DD6E063}"/>
          </ac:spMkLst>
        </pc:spChg>
        <pc:picChg chg="add mod">
          <ac:chgData name="330" userId="4f79166f-218b-4541-a141-a315eb8a051b" providerId="ADAL" clId="{08112C47-64FF-40FA-A28F-667B725B2512}" dt="2022-11-27T03:56:28.931" v="3925" actId="1076"/>
          <ac:picMkLst>
            <pc:docMk/>
            <pc:sldMk cId="175514842" sldId="326"/>
            <ac:picMk id="2" creationId="{D2CD6D43-A016-90DD-711D-A6AB6E48E741}"/>
          </ac:picMkLst>
        </pc:picChg>
        <pc:picChg chg="add mod">
          <ac:chgData name="330" userId="4f79166f-218b-4541-a141-a315eb8a051b" providerId="ADAL" clId="{08112C47-64FF-40FA-A28F-667B725B2512}" dt="2022-11-27T03:56:28.931" v="3925" actId="1076"/>
          <ac:picMkLst>
            <pc:docMk/>
            <pc:sldMk cId="175514842" sldId="326"/>
            <ac:picMk id="3" creationId="{EFFF9713-5378-290B-6A77-5B7DC2255403}"/>
          </ac:picMkLst>
        </pc:picChg>
        <pc:picChg chg="add mod">
          <ac:chgData name="330" userId="4f79166f-218b-4541-a141-a315eb8a051b" providerId="ADAL" clId="{08112C47-64FF-40FA-A28F-667B725B2512}" dt="2022-11-27T03:56:28.931" v="3925" actId="1076"/>
          <ac:picMkLst>
            <pc:docMk/>
            <pc:sldMk cId="175514842" sldId="326"/>
            <ac:picMk id="4" creationId="{E894A842-96D8-5E5E-7EB6-66FF2CD7DBFD}"/>
          </ac:picMkLst>
        </pc:picChg>
        <pc:picChg chg="add mod">
          <ac:chgData name="330" userId="4f79166f-218b-4541-a141-a315eb8a051b" providerId="ADAL" clId="{08112C47-64FF-40FA-A28F-667B725B2512}" dt="2022-11-27T03:56:28.931" v="3925" actId="1076"/>
          <ac:picMkLst>
            <pc:docMk/>
            <pc:sldMk cId="175514842" sldId="326"/>
            <ac:picMk id="5" creationId="{9F0362FD-1DD4-D9B0-7B5F-56ADFEC9904D}"/>
          </ac:picMkLst>
        </pc:picChg>
        <pc:picChg chg="add mod">
          <ac:chgData name="330" userId="4f79166f-218b-4541-a141-a315eb8a051b" providerId="ADAL" clId="{08112C47-64FF-40FA-A28F-667B725B2512}" dt="2022-11-27T03:56:32.159" v="3926" actId="1076"/>
          <ac:picMkLst>
            <pc:docMk/>
            <pc:sldMk cId="175514842" sldId="326"/>
            <ac:picMk id="1026" creationId="{9FCCE732-1CE0-F823-B15D-E4B9E2467D54}"/>
          </ac:picMkLst>
        </pc:picChg>
        <pc:picChg chg="add mod">
          <ac:chgData name="330" userId="4f79166f-218b-4541-a141-a315eb8a051b" providerId="ADAL" clId="{08112C47-64FF-40FA-A28F-667B725B2512}" dt="2022-11-27T03:57:04.330" v="3931" actId="1076"/>
          <ac:picMkLst>
            <pc:docMk/>
            <pc:sldMk cId="175514842" sldId="326"/>
            <ac:picMk id="1028" creationId="{65A2F389-81B1-1F14-02CA-EC2F51D581F2}"/>
          </ac:picMkLst>
        </pc:picChg>
        <pc:picChg chg="add mod">
          <ac:chgData name="330" userId="4f79166f-218b-4541-a141-a315eb8a051b" providerId="ADAL" clId="{08112C47-64FF-40FA-A28F-667B725B2512}" dt="2022-11-27T04:00:00.652" v="3935" actId="1076"/>
          <ac:picMkLst>
            <pc:docMk/>
            <pc:sldMk cId="175514842" sldId="326"/>
            <ac:picMk id="1030" creationId="{ACFFE056-4B75-BB47-9A5A-04E75E394802}"/>
          </ac:picMkLst>
        </pc:picChg>
      </pc:sldChg>
      <pc:sldChg chg="del mod modShow">
        <pc:chgData name="330" userId="4f79166f-218b-4541-a141-a315eb8a051b" providerId="ADAL" clId="{08112C47-64FF-40FA-A28F-667B725B2512}" dt="2022-11-24T02:25:41.714" v="3340" actId="47"/>
        <pc:sldMkLst>
          <pc:docMk/>
          <pc:sldMk cId="3857129813" sldId="327"/>
        </pc:sldMkLst>
      </pc:sldChg>
      <pc:sldChg chg="del mod modShow">
        <pc:chgData name="330" userId="4f79166f-218b-4541-a141-a315eb8a051b" providerId="ADAL" clId="{08112C47-64FF-40FA-A28F-667B725B2512}" dt="2022-11-24T02:25:29.107" v="3332" actId="47"/>
        <pc:sldMkLst>
          <pc:docMk/>
          <pc:sldMk cId="715921789" sldId="329"/>
        </pc:sldMkLst>
      </pc:sldChg>
      <pc:sldChg chg="del mod modShow">
        <pc:chgData name="330" userId="4f79166f-218b-4541-a141-a315eb8a051b" providerId="ADAL" clId="{08112C47-64FF-40FA-A28F-667B725B2512}" dt="2022-11-18T02:14:19.395" v="3" actId="47"/>
        <pc:sldMkLst>
          <pc:docMk/>
          <pc:sldMk cId="2127838876" sldId="334"/>
        </pc:sldMkLst>
      </pc:sldChg>
      <pc:sldChg chg="del mod modShow">
        <pc:chgData name="330" userId="4f79166f-218b-4541-a141-a315eb8a051b" providerId="ADAL" clId="{08112C47-64FF-40FA-A28F-667B725B2512}" dt="2022-11-18T02:14:20.902" v="4" actId="47"/>
        <pc:sldMkLst>
          <pc:docMk/>
          <pc:sldMk cId="3304333664" sldId="335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486804905" sldId="338"/>
        </pc:sldMkLst>
      </pc:sldChg>
      <pc:sldChg chg="modSp mod modAnim">
        <pc:chgData name="330" userId="4f79166f-218b-4541-a141-a315eb8a051b" providerId="ADAL" clId="{08112C47-64FF-40FA-A28F-667B725B2512}" dt="2022-11-27T03:49:16.843" v="3892"/>
        <pc:sldMkLst>
          <pc:docMk/>
          <pc:sldMk cId="4191172941" sldId="341"/>
        </pc:sldMkLst>
        <pc:spChg chg="mod ord">
          <ac:chgData name="330" userId="4f79166f-218b-4541-a141-a315eb8a051b" providerId="ADAL" clId="{08112C47-64FF-40FA-A28F-667B725B2512}" dt="2022-11-27T03:49:16.843" v="3892"/>
          <ac:spMkLst>
            <pc:docMk/>
            <pc:sldMk cId="4191172941" sldId="341"/>
            <ac:spMk id="2" creationId="{CDA4878D-086A-FA54-2C64-6A1494907121}"/>
          </ac:spMkLst>
        </pc:spChg>
        <pc:graphicFrameChg chg="modGraphic">
          <ac:chgData name="330" userId="4f79166f-218b-4541-a141-a315eb8a051b" providerId="ADAL" clId="{08112C47-64FF-40FA-A28F-667B725B2512}" dt="2022-11-24T06:19:53.803" v="3363" actId="14734"/>
          <ac:graphicFrameMkLst>
            <pc:docMk/>
            <pc:sldMk cId="4191172941" sldId="341"/>
            <ac:graphicFrameMk id="13" creationId="{59CB0100-9C9B-8E48-D983-580BA58D9B01}"/>
          </ac:graphicFrameMkLst>
        </pc:graphicFrameChg>
        <pc:graphicFrameChg chg="mod modGraphic">
          <ac:chgData name="330" userId="4f79166f-218b-4541-a141-a315eb8a051b" providerId="ADAL" clId="{08112C47-64FF-40FA-A28F-667B725B2512}" dt="2022-11-24T06:20:21.179" v="3367" actId="1076"/>
          <ac:graphicFrameMkLst>
            <pc:docMk/>
            <pc:sldMk cId="4191172941" sldId="341"/>
            <ac:graphicFrameMk id="14" creationId="{95CE1DDC-8FCD-2D86-BB8F-328F13C86C12}"/>
          </ac:graphicFrameMkLst>
        </pc:graphicFrameChg>
        <pc:graphicFrameChg chg="mod">
          <ac:chgData name="330" userId="4f79166f-218b-4541-a141-a315eb8a051b" providerId="ADAL" clId="{08112C47-64FF-40FA-A28F-667B725B2512}" dt="2022-11-21T07:38:54.164" v="470" actId="20577"/>
          <ac:graphicFrameMkLst>
            <pc:docMk/>
            <pc:sldMk cId="4191172941" sldId="341"/>
            <ac:graphicFrameMk id="36" creationId="{AFFF8D7A-0F6A-BC7C-90E9-AE3EDC39A6FA}"/>
          </ac:graphicFrameMkLst>
        </pc:graphicFrameChg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1020323663" sldId="342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3804624465" sldId="344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903047837" sldId="345"/>
        </pc:sldMkLst>
      </pc:sldChg>
      <pc:sldChg chg="del mod modShow">
        <pc:chgData name="330" userId="4f79166f-218b-4541-a141-a315eb8a051b" providerId="ADAL" clId="{08112C47-64FF-40FA-A28F-667B725B2512}" dt="2022-11-24T10:30:27.334" v="3463" actId="47"/>
        <pc:sldMkLst>
          <pc:docMk/>
          <pc:sldMk cId="3872424288" sldId="346"/>
        </pc:sldMkLst>
      </pc:sldChg>
      <pc:sldChg chg="del modNotesTx">
        <pc:chgData name="330" userId="4f79166f-218b-4541-a141-a315eb8a051b" providerId="ADAL" clId="{08112C47-64FF-40FA-A28F-667B725B2512}" dt="2022-11-23T22:30:43.998" v="3066" actId="47"/>
        <pc:sldMkLst>
          <pc:docMk/>
          <pc:sldMk cId="2049512797" sldId="348"/>
        </pc:sldMkLst>
      </pc:sldChg>
      <pc:sldChg chg="addSp delSp modSp mod modAnim modNotesTx">
        <pc:chgData name="330" userId="4f79166f-218b-4541-a141-a315eb8a051b" providerId="ADAL" clId="{08112C47-64FF-40FA-A28F-667B725B2512}" dt="2022-11-23T22:34:45.563" v="3111" actId="1035"/>
        <pc:sldMkLst>
          <pc:docMk/>
          <pc:sldMk cId="1584305181" sldId="349"/>
        </pc:sldMkLst>
        <pc:spChg chg="add mod ord">
          <ac:chgData name="330" userId="4f79166f-218b-4541-a141-a315eb8a051b" providerId="ADAL" clId="{08112C47-64FF-40FA-A28F-667B725B2512}" dt="2022-11-23T22:34:45.563" v="3111" actId="1035"/>
          <ac:spMkLst>
            <pc:docMk/>
            <pc:sldMk cId="1584305181" sldId="349"/>
            <ac:spMk id="2" creationId="{7DF8DB81-CB17-98C5-897C-399EC744D11F}"/>
          </ac:spMkLst>
        </pc:spChg>
        <pc:picChg chg="add del mod">
          <ac:chgData name="330" userId="4f79166f-218b-4541-a141-a315eb8a051b" providerId="ADAL" clId="{08112C47-64FF-40FA-A28F-667B725B2512}" dt="2022-11-23T22:33:37.272" v="3090"/>
          <ac:picMkLst>
            <pc:docMk/>
            <pc:sldMk cId="1584305181" sldId="349"/>
            <ac:picMk id="3" creationId="{25B35C37-99C1-F517-FD82-0BA8FFA46DCD}"/>
          </ac:picMkLst>
        </pc:picChg>
        <pc:picChg chg="add del mod">
          <ac:chgData name="330" userId="4f79166f-218b-4541-a141-a315eb8a051b" providerId="ADAL" clId="{08112C47-64FF-40FA-A28F-667B725B2512}" dt="2022-11-23T22:33:37.272" v="3090"/>
          <ac:picMkLst>
            <pc:docMk/>
            <pc:sldMk cId="1584305181" sldId="349"/>
            <ac:picMk id="4" creationId="{4F9EC12B-79EF-94AE-51E2-53CAC56F604C}"/>
          </ac:picMkLst>
        </pc:picChg>
        <pc:picChg chg="del mod">
          <ac:chgData name="330" userId="4f79166f-218b-4541-a141-a315eb8a051b" providerId="ADAL" clId="{08112C47-64FF-40FA-A28F-667B725B2512}" dt="2022-11-23T22:32:48.869" v="3082" actId="21"/>
          <ac:picMkLst>
            <pc:docMk/>
            <pc:sldMk cId="1584305181" sldId="349"/>
            <ac:picMk id="5" creationId="{46526C10-9B5E-B962-D17A-B9B326F2E522}"/>
          </ac:picMkLst>
        </pc:picChg>
        <pc:picChg chg="add mod">
          <ac:chgData name="330" userId="4f79166f-218b-4541-a141-a315eb8a051b" providerId="ADAL" clId="{08112C47-64FF-40FA-A28F-667B725B2512}" dt="2022-11-23T22:34:38.721" v="3105" actId="1037"/>
          <ac:picMkLst>
            <pc:docMk/>
            <pc:sldMk cId="1584305181" sldId="349"/>
            <ac:picMk id="7" creationId="{D1E32C5C-9E6F-30C4-B50C-61D441C16E96}"/>
          </ac:picMkLst>
        </pc:picChg>
      </pc:sldChg>
      <pc:sldChg chg="del ord">
        <pc:chgData name="330" userId="4f79166f-218b-4541-a141-a315eb8a051b" providerId="ADAL" clId="{08112C47-64FF-40FA-A28F-667B725B2512}" dt="2022-11-24T10:30:27.334" v="3463" actId="47"/>
        <pc:sldMkLst>
          <pc:docMk/>
          <pc:sldMk cId="2700567152" sldId="350"/>
        </pc:sldMkLst>
      </pc:sldChg>
      <pc:sldChg chg="del ord">
        <pc:chgData name="330" userId="4f79166f-218b-4541-a141-a315eb8a051b" providerId="ADAL" clId="{08112C47-64FF-40FA-A28F-667B725B2512}" dt="2022-11-24T10:30:27.334" v="3463" actId="47"/>
        <pc:sldMkLst>
          <pc:docMk/>
          <pc:sldMk cId="2142868863" sldId="351"/>
        </pc:sldMkLst>
      </pc:sldChg>
      <pc:sldChg chg="del ord">
        <pc:chgData name="330" userId="4f79166f-218b-4541-a141-a315eb8a051b" providerId="ADAL" clId="{08112C47-64FF-40FA-A28F-667B725B2512}" dt="2022-11-24T10:30:27.334" v="3463" actId="47"/>
        <pc:sldMkLst>
          <pc:docMk/>
          <pc:sldMk cId="1269692800" sldId="352"/>
        </pc:sldMkLst>
      </pc:sldChg>
      <pc:sldChg chg="del ord">
        <pc:chgData name="330" userId="4f79166f-218b-4541-a141-a315eb8a051b" providerId="ADAL" clId="{08112C47-64FF-40FA-A28F-667B725B2512}" dt="2022-11-24T10:30:27.334" v="3463" actId="47"/>
        <pc:sldMkLst>
          <pc:docMk/>
          <pc:sldMk cId="2636078870" sldId="353"/>
        </pc:sldMkLst>
      </pc:sldChg>
      <pc:sldChg chg="del ord">
        <pc:chgData name="330" userId="4f79166f-218b-4541-a141-a315eb8a051b" providerId="ADAL" clId="{08112C47-64FF-40FA-A28F-667B725B2512}" dt="2022-11-24T10:30:27.334" v="3463" actId="47"/>
        <pc:sldMkLst>
          <pc:docMk/>
          <pc:sldMk cId="1229178058" sldId="354"/>
        </pc:sldMkLst>
      </pc:sldChg>
      <pc:sldChg chg="del ord">
        <pc:chgData name="330" userId="4f79166f-218b-4541-a141-a315eb8a051b" providerId="ADAL" clId="{08112C47-64FF-40FA-A28F-667B725B2512}" dt="2022-11-24T10:30:27.334" v="3463" actId="47"/>
        <pc:sldMkLst>
          <pc:docMk/>
          <pc:sldMk cId="1263467100" sldId="355"/>
        </pc:sldMkLst>
      </pc:sldChg>
      <pc:sldChg chg="addSp delSp modSp mod delAnim modAnim">
        <pc:chgData name="330" userId="4f79166f-218b-4541-a141-a315eb8a051b" providerId="ADAL" clId="{08112C47-64FF-40FA-A28F-667B725B2512}" dt="2022-11-27T03:27:02.021" v="3595" actId="1076"/>
        <pc:sldMkLst>
          <pc:docMk/>
          <pc:sldMk cId="2356913826" sldId="356"/>
        </pc:sldMkLst>
        <pc:spChg chg="del">
          <ac:chgData name="330" userId="4f79166f-218b-4541-a141-a315eb8a051b" providerId="ADAL" clId="{08112C47-64FF-40FA-A28F-667B725B2512}" dt="2022-11-24T07:38:56.678" v="3398" actId="478"/>
          <ac:spMkLst>
            <pc:docMk/>
            <pc:sldMk cId="2356913826" sldId="356"/>
            <ac:spMk id="3" creationId="{3B7F2423-6440-4AFC-8388-4FC85370E78F}"/>
          </ac:spMkLst>
        </pc:spChg>
        <pc:spChg chg="del">
          <ac:chgData name="330" userId="4f79166f-218b-4541-a141-a315eb8a051b" providerId="ADAL" clId="{08112C47-64FF-40FA-A28F-667B725B2512}" dt="2022-11-24T07:38:56.678" v="3398" actId="478"/>
          <ac:spMkLst>
            <pc:docMk/>
            <pc:sldMk cId="2356913826" sldId="356"/>
            <ac:spMk id="4" creationId="{5B7ABA47-FCA7-45B2-88EF-E5FAB8CE5395}"/>
          </ac:spMkLst>
        </pc:spChg>
        <pc:spChg chg="mod">
          <ac:chgData name="330" userId="4f79166f-218b-4541-a141-a315eb8a051b" providerId="ADAL" clId="{08112C47-64FF-40FA-A28F-667B725B2512}" dt="2022-11-23T04:20:43.908" v="2867" actId="1036"/>
          <ac:spMkLst>
            <pc:docMk/>
            <pc:sldMk cId="2356913826" sldId="356"/>
            <ac:spMk id="6" creationId="{35EF340B-40AB-2A3A-7975-EC1A0EA2289E}"/>
          </ac:spMkLst>
        </pc:spChg>
        <pc:spChg chg="del">
          <ac:chgData name="330" userId="4f79166f-218b-4541-a141-a315eb8a051b" providerId="ADAL" clId="{08112C47-64FF-40FA-A28F-667B725B2512}" dt="2022-11-24T07:38:56.678" v="3398" actId="478"/>
          <ac:spMkLst>
            <pc:docMk/>
            <pc:sldMk cId="2356913826" sldId="356"/>
            <ac:spMk id="7" creationId="{8B0755C4-E647-D6EB-B1E9-25040C7ADEEF}"/>
          </ac:spMkLst>
        </pc:spChg>
        <pc:spChg chg="del">
          <ac:chgData name="330" userId="4f79166f-218b-4541-a141-a315eb8a051b" providerId="ADAL" clId="{08112C47-64FF-40FA-A28F-667B725B2512}" dt="2022-11-24T07:38:56.678" v="3398" actId="478"/>
          <ac:spMkLst>
            <pc:docMk/>
            <pc:sldMk cId="2356913826" sldId="356"/>
            <ac:spMk id="8" creationId="{8A15C02B-3B10-4785-9574-4FC2EE0502C9}"/>
          </ac:spMkLst>
        </pc:spChg>
        <pc:spChg chg="add del mod">
          <ac:chgData name="330" userId="4f79166f-218b-4541-a141-a315eb8a051b" providerId="ADAL" clId="{08112C47-64FF-40FA-A28F-667B725B2512}" dt="2022-11-24T07:39:01.269" v="3400" actId="478"/>
          <ac:spMkLst>
            <pc:docMk/>
            <pc:sldMk cId="2356913826" sldId="356"/>
            <ac:spMk id="10" creationId="{23CF5618-FC07-AB7D-52F4-C0FEE2C9EF58}"/>
          </ac:spMkLst>
        </pc:spChg>
        <pc:spChg chg="add mod">
          <ac:chgData name="330" userId="4f79166f-218b-4541-a141-a315eb8a051b" providerId="ADAL" clId="{08112C47-64FF-40FA-A28F-667B725B2512}" dt="2022-11-27T03:26:52.468" v="3594" actId="1076"/>
          <ac:spMkLst>
            <pc:docMk/>
            <pc:sldMk cId="2356913826" sldId="356"/>
            <ac:spMk id="11" creationId="{335FAD6B-8A15-25D6-AE88-6139ABD5A415}"/>
          </ac:spMkLst>
        </pc:spChg>
        <pc:spChg chg="del">
          <ac:chgData name="330" userId="4f79166f-218b-4541-a141-a315eb8a051b" providerId="ADAL" clId="{08112C47-64FF-40FA-A28F-667B725B2512}" dt="2022-11-24T07:38:56.678" v="3398" actId="478"/>
          <ac:spMkLst>
            <pc:docMk/>
            <pc:sldMk cId="2356913826" sldId="356"/>
            <ac:spMk id="12" creationId="{F84AC73A-A49D-4F9D-86D0-2095916E1079}"/>
          </ac:spMkLst>
        </pc:spChg>
        <pc:spChg chg="del">
          <ac:chgData name="330" userId="4f79166f-218b-4541-a141-a315eb8a051b" providerId="ADAL" clId="{08112C47-64FF-40FA-A28F-667B725B2512}" dt="2022-11-24T07:38:56.678" v="3398" actId="478"/>
          <ac:spMkLst>
            <pc:docMk/>
            <pc:sldMk cId="2356913826" sldId="356"/>
            <ac:spMk id="13" creationId="{30DB5B96-A0D5-4C16-B4CB-02A77EE711EA}"/>
          </ac:spMkLst>
        </pc:spChg>
        <pc:spChg chg="add mod">
          <ac:chgData name="330" userId="4f79166f-218b-4541-a141-a315eb8a051b" providerId="ADAL" clId="{08112C47-64FF-40FA-A28F-667B725B2512}" dt="2022-11-27T03:26:52.468" v="3594" actId="1076"/>
          <ac:spMkLst>
            <pc:docMk/>
            <pc:sldMk cId="2356913826" sldId="356"/>
            <ac:spMk id="14" creationId="{DEDB7CE6-6100-DD12-0FAE-CBA64FE904AA}"/>
          </ac:spMkLst>
        </pc:spChg>
        <pc:spChg chg="add mod">
          <ac:chgData name="330" userId="4f79166f-218b-4541-a141-a315eb8a051b" providerId="ADAL" clId="{08112C47-64FF-40FA-A28F-667B725B2512}" dt="2022-11-27T03:26:52.468" v="3594" actId="1076"/>
          <ac:spMkLst>
            <pc:docMk/>
            <pc:sldMk cId="2356913826" sldId="356"/>
            <ac:spMk id="15" creationId="{60391549-5081-CD6E-779F-2D7D25B84BD2}"/>
          </ac:spMkLst>
        </pc:spChg>
        <pc:spChg chg="add mod">
          <ac:chgData name="330" userId="4f79166f-218b-4541-a141-a315eb8a051b" providerId="ADAL" clId="{08112C47-64FF-40FA-A28F-667B725B2512}" dt="2022-11-27T03:26:52.468" v="3594" actId="1076"/>
          <ac:spMkLst>
            <pc:docMk/>
            <pc:sldMk cId="2356913826" sldId="356"/>
            <ac:spMk id="16" creationId="{09EE5E1F-E5C3-B378-7097-B4800DBB4895}"/>
          </ac:spMkLst>
        </pc:spChg>
        <pc:spChg chg="add mod">
          <ac:chgData name="330" userId="4f79166f-218b-4541-a141-a315eb8a051b" providerId="ADAL" clId="{08112C47-64FF-40FA-A28F-667B725B2512}" dt="2022-11-27T03:26:52.468" v="3594" actId="1076"/>
          <ac:spMkLst>
            <pc:docMk/>
            <pc:sldMk cId="2356913826" sldId="356"/>
            <ac:spMk id="17" creationId="{6A1278A9-E8D7-A741-5C1D-A347A363833C}"/>
          </ac:spMkLst>
        </pc:spChg>
        <pc:spChg chg="add mod">
          <ac:chgData name="330" userId="4f79166f-218b-4541-a141-a315eb8a051b" providerId="ADAL" clId="{08112C47-64FF-40FA-A28F-667B725B2512}" dt="2022-11-27T03:26:52.468" v="3594" actId="1076"/>
          <ac:spMkLst>
            <pc:docMk/>
            <pc:sldMk cId="2356913826" sldId="356"/>
            <ac:spMk id="18" creationId="{FB748C37-1301-8C20-5A30-DD5526F17909}"/>
          </ac:spMkLst>
        </pc:spChg>
        <pc:picChg chg="mod">
          <ac:chgData name="330" userId="4f79166f-218b-4541-a141-a315eb8a051b" providerId="ADAL" clId="{08112C47-64FF-40FA-A28F-667B725B2512}" dt="2022-11-27T03:27:02.021" v="3595" actId="1076"/>
          <ac:picMkLst>
            <pc:docMk/>
            <pc:sldMk cId="2356913826" sldId="356"/>
            <ac:picMk id="5" creationId="{CA9974C6-2EE3-53FF-5E1E-A93126AFD8C8}"/>
          </ac:picMkLst>
        </pc:picChg>
      </pc:sldChg>
      <pc:sldChg chg="addSp modSp del mod modAnim">
        <pc:chgData name="330" userId="4f79166f-218b-4541-a141-a315eb8a051b" providerId="ADAL" clId="{08112C47-64FF-40FA-A28F-667B725B2512}" dt="2022-11-23T21:32:49.800" v="3021" actId="47"/>
        <pc:sldMkLst>
          <pc:docMk/>
          <pc:sldMk cId="3942343887" sldId="357"/>
        </pc:sldMkLst>
        <pc:spChg chg="mod ord">
          <ac:chgData name="330" userId="4f79166f-218b-4541-a141-a315eb8a051b" providerId="ADAL" clId="{08112C47-64FF-40FA-A28F-667B725B2512}" dt="2022-11-22T22:50:01.889" v="1883" actId="14100"/>
          <ac:spMkLst>
            <pc:docMk/>
            <pc:sldMk cId="3942343887" sldId="357"/>
            <ac:spMk id="7" creationId="{074D840F-0FFF-70C3-B1F1-A0E777798B89}"/>
          </ac:spMkLst>
        </pc:spChg>
        <pc:spChg chg="add mod ord">
          <ac:chgData name="330" userId="4f79166f-218b-4541-a141-a315eb8a051b" providerId="ADAL" clId="{08112C47-64FF-40FA-A28F-667B725B2512}" dt="2022-11-21T07:07:35.330" v="189" actId="171"/>
          <ac:spMkLst>
            <pc:docMk/>
            <pc:sldMk cId="3942343887" sldId="357"/>
            <ac:spMk id="8" creationId="{7493BBE9-C959-DDB8-38D8-8E6292BD7E04}"/>
          </ac:spMkLst>
        </pc:spChg>
        <pc:spChg chg="mod">
          <ac:chgData name="330" userId="4f79166f-218b-4541-a141-a315eb8a051b" providerId="ADAL" clId="{08112C47-64FF-40FA-A28F-667B725B2512}" dt="2022-11-21T07:26:58.333" v="336" actId="1076"/>
          <ac:spMkLst>
            <pc:docMk/>
            <pc:sldMk cId="3942343887" sldId="357"/>
            <ac:spMk id="16" creationId="{08CA6F8A-FF76-6310-3C9E-DC655317BE97}"/>
          </ac:spMkLst>
        </pc:spChg>
        <pc:picChg chg="ord">
          <ac:chgData name="330" userId="4f79166f-218b-4541-a141-a315eb8a051b" providerId="ADAL" clId="{08112C47-64FF-40FA-A28F-667B725B2512}" dt="2022-11-21T07:07:12.716" v="169" actId="167"/>
          <ac:picMkLst>
            <pc:docMk/>
            <pc:sldMk cId="3942343887" sldId="357"/>
            <ac:picMk id="4" creationId="{A4E5CE0C-6189-F9CD-C668-33373AC22551}"/>
          </ac:picMkLst>
        </pc:picChg>
        <pc:picChg chg="mod">
          <ac:chgData name="330" userId="4f79166f-218b-4541-a141-a315eb8a051b" providerId="ADAL" clId="{08112C47-64FF-40FA-A28F-667B725B2512}" dt="2022-11-21T07:27:05.740" v="337" actId="1076"/>
          <ac:picMkLst>
            <pc:docMk/>
            <pc:sldMk cId="3942343887" sldId="357"/>
            <ac:picMk id="13" creationId="{A735919D-F383-C0D0-4058-45BB84E850DC}"/>
          </ac:picMkLst>
        </pc:picChg>
        <pc:picChg chg="mod">
          <ac:chgData name="330" userId="4f79166f-218b-4541-a141-a315eb8a051b" providerId="ADAL" clId="{08112C47-64FF-40FA-A28F-667B725B2512}" dt="2022-11-21T07:15:03.545" v="257" actId="1076"/>
          <ac:picMkLst>
            <pc:docMk/>
            <pc:sldMk cId="3942343887" sldId="357"/>
            <ac:picMk id="1038" creationId="{29DC4351-4055-5376-DF8C-C7BE0108E6E1}"/>
          </ac:picMkLst>
        </pc:picChg>
        <pc:picChg chg="mod">
          <ac:chgData name="330" userId="4f79166f-218b-4541-a141-a315eb8a051b" providerId="ADAL" clId="{08112C47-64FF-40FA-A28F-667B725B2512}" dt="2022-11-21T07:24:22.511" v="271" actId="1076"/>
          <ac:picMkLst>
            <pc:docMk/>
            <pc:sldMk cId="3942343887" sldId="357"/>
            <ac:picMk id="1040" creationId="{519FDF9B-86C7-3858-A1FF-5E538C34B250}"/>
          </ac:picMkLst>
        </pc:picChg>
        <pc:picChg chg="mod">
          <ac:chgData name="330" userId="4f79166f-218b-4541-a141-a315eb8a051b" providerId="ADAL" clId="{08112C47-64FF-40FA-A28F-667B725B2512}" dt="2022-11-21T07:25:49.357" v="295" actId="1037"/>
          <ac:picMkLst>
            <pc:docMk/>
            <pc:sldMk cId="3942343887" sldId="357"/>
            <ac:picMk id="1042" creationId="{97F1522D-5ABF-685F-8A8C-28C4ABA8FB2A}"/>
          </ac:picMkLst>
        </pc:picChg>
        <pc:picChg chg="mod">
          <ac:chgData name="330" userId="4f79166f-218b-4541-a141-a315eb8a051b" providerId="ADAL" clId="{08112C47-64FF-40FA-A28F-667B725B2512}" dt="2022-11-21T07:25:52.715" v="300" actId="1037"/>
          <ac:picMkLst>
            <pc:docMk/>
            <pc:sldMk cId="3942343887" sldId="357"/>
            <ac:picMk id="1044" creationId="{C6B7E976-D9EC-69F1-D90C-CFCD5C7EEF29}"/>
          </ac:picMkLst>
        </pc:picChg>
        <pc:picChg chg="mod">
          <ac:chgData name="330" userId="4f79166f-218b-4541-a141-a315eb8a051b" providerId="ADAL" clId="{08112C47-64FF-40FA-A28F-667B725B2512}" dt="2022-11-21T07:24:34.556" v="274" actId="14100"/>
          <ac:picMkLst>
            <pc:docMk/>
            <pc:sldMk cId="3942343887" sldId="357"/>
            <ac:picMk id="1046" creationId="{BA1B003A-FFB4-A657-01B8-B0EBD51E0254}"/>
          </ac:picMkLst>
        </pc:picChg>
        <pc:picChg chg="mod">
          <ac:chgData name="330" userId="4f79166f-218b-4541-a141-a315eb8a051b" providerId="ADAL" clId="{08112C47-64FF-40FA-A28F-667B725B2512}" dt="2022-11-21T07:30:22.359" v="338" actId="166"/>
          <ac:picMkLst>
            <pc:docMk/>
            <pc:sldMk cId="3942343887" sldId="357"/>
            <ac:picMk id="3074" creationId="{4657BAE7-F1B2-3358-6729-0296C516A31A}"/>
          </ac:picMkLst>
        </pc:picChg>
        <pc:picChg chg="mod">
          <ac:chgData name="330" userId="4f79166f-218b-4541-a141-a315eb8a051b" providerId="ADAL" clId="{08112C47-64FF-40FA-A28F-667B725B2512}" dt="2022-11-21T07:30:28.680" v="339" actId="166"/>
          <ac:picMkLst>
            <pc:docMk/>
            <pc:sldMk cId="3942343887" sldId="357"/>
            <ac:picMk id="3076" creationId="{0410427D-C1BB-F8BC-DFCE-0A9D1F36D0A8}"/>
          </ac:picMkLst>
        </pc:picChg>
        <pc:picChg chg="add mod">
          <ac:chgData name="330" userId="4f79166f-218b-4541-a141-a315eb8a051b" providerId="ADAL" clId="{08112C47-64FF-40FA-A28F-667B725B2512}" dt="2022-11-21T07:26:39.779" v="334" actId="1037"/>
          <ac:picMkLst>
            <pc:docMk/>
            <pc:sldMk cId="3942343887" sldId="357"/>
            <ac:picMk id="3078" creationId="{D91B4A4B-AA26-4EEA-4C28-BFB00DC2D42E}"/>
          </ac:picMkLst>
        </pc:picChg>
        <pc:picChg chg="add mod">
          <ac:chgData name="330" userId="4f79166f-218b-4541-a141-a315eb8a051b" providerId="ADAL" clId="{08112C47-64FF-40FA-A28F-667B725B2512}" dt="2022-11-21T07:26:44.577" v="335" actId="1076"/>
          <ac:picMkLst>
            <pc:docMk/>
            <pc:sldMk cId="3942343887" sldId="357"/>
            <ac:picMk id="3080" creationId="{90B7CFA9-50C5-4381-42FE-8012881715A4}"/>
          </ac:picMkLst>
        </pc:picChg>
      </pc:sldChg>
      <pc:sldChg chg="modNotesTx">
        <pc:chgData name="330" userId="4f79166f-218b-4541-a141-a315eb8a051b" providerId="ADAL" clId="{08112C47-64FF-40FA-A28F-667B725B2512}" dt="2022-11-21T20:43:47.860" v="879" actId="6549"/>
        <pc:sldMkLst>
          <pc:docMk/>
          <pc:sldMk cId="3449164267" sldId="358"/>
        </pc:sldMkLst>
      </pc:sldChg>
      <pc:sldChg chg="addSp delSp modSp mod modNotesTx">
        <pc:chgData name="330" userId="4f79166f-218b-4541-a141-a315eb8a051b" providerId="ADAL" clId="{08112C47-64FF-40FA-A28F-667B725B2512}" dt="2022-11-23T22:31:43.298" v="3076" actId="21"/>
        <pc:sldMkLst>
          <pc:docMk/>
          <pc:sldMk cId="482734257" sldId="359"/>
        </pc:sldMkLst>
        <pc:picChg chg="mod">
          <ac:chgData name="330" userId="4f79166f-218b-4541-a141-a315eb8a051b" providerId="ADAL" clId="{08112C47-64FF-40FA-A28F-667B725B2512}" dt="2022-11-23T22:31:39.496" v="3075" actId="554"/>
          <ac:picMkLst>
            <pc:docMk/>
            <pc:sldMk cId="482734257" sldId="359"/>
            <ac:picMk id="2" creationId="{C9DC96F3-A90E-5876-6F8C-D1ABD63926FF}"/>
          </ac:picMkLst>
        </pc:picChg>
        <pc:picChg chg="add del mod">
          <ac:chgData name="330" userId="4f79166f-218b-4541-a141-a315eb8a051b" providerId="ADAL" clId="{08112C47-64FF-40FA-A28F-667B725B2512}" dt="2022-11-23T22:29:58.516" v="3062" actId="21"/>
          <ac:picMkLst>
            <pc:docMk/>
            <pc:sldMk cId="482734257" sldId="359"/>
            <ac:picMk id="5" creationId="{20E96C37-D6BB-1DE5-0866-846EEDF25037}"/>
          </ac:picMkLst>
        </pc:picChg>
        <pc:picChg chg="add del mod">
          <ac:chgData name="330" userId="4f79166f-218b-4541-a141-a315eb8a051b" providerId="ADAL" clId="{08112C47-64FF-40FA-A28F-667B725B2512}" dt="2022-11-23T22:31:06.900" v="3070" actId="21"/>
          <ac:picMkLst>
            <pc:docMk/>
            <pc:sldMk cId="482734257" sldId="359"/>
            <ac:picMk id="6" creationId="{71746751-3410-C823-2E7C-71BFB2B8A246}"/>
          </ac:picMkLst>
        </pc:picChg>
        <pc:picChg chg="add del mod">
          <ac:chgData name="330" userId="4f79166f-218b-4541-a141-a315eb8a051b" providerId="ADAL" clId="{08112C47-64FF-40FA-A28F-667B725B2512}" dt="2022-11-23T22:31:43.298" v="3076" actId="21"/>
          <ac:picMkLst>
            <pc:docMk/>
            <pc:sldMk cId="482734257" sldId="359"/>
            <ac:picMk id="7" creationId="{4F92534E-3035-29F0-FF54-2280006F0E94}"/>
          </ac:picMkLst>
        </pc:picChg>
      </pc:sldChg>
      <pc:sldChg chg="modNotesTx">
        <pc:chgData name="330" userId="4f79166f-218b-4541-a141-a315eb8a051b" providerId="ADAL" clId="{08112C47-64FF-40FA-A28F-667B725B2512}" dt="2022-11-21T20:44:01.972" v="883" actId="6549"/>
        <pc:sldMkLst>
          <pc:docMk/>
          <pc:sldMk cId="2227887395" sldId="360"/>
        </pc:sldMkLst>
      </pc:sldChg>
      <pc:sldChg chg="addSp delSp modSp mod modNotesTx">
        <pc:chgData name="330" userId="4f79166f-218b-4541-a141-a315eb8a051b" providerId="ADAL" clId="{08112C47-64FF-40FA-A28F-667B725B2512}" dt="2022-11-27T04:03:16.068" v="3985" actId="20577"/>
        <pc:sldMkLst>
          <pc:docMk/>
          <pc:sldMk cId="3314091621" sldId="361"/>
        </pc:sldMkLst>
        <pc:spChg chg="add mod">
          <ac:chgData name="330" userId="4f79166f-218b-4541-a141-a315eb8a051b" providerId="ADAL" clId="{08112C47-64FF-40FA-A28F-667B725B2512}" dt="2022-11-27T04:03:16.068" v="3985" actId="20577"/>
          <ac:spMkLst>
            <pc:docMk/>
            <pc:sldMk cId="3314091621" sldId="361"/>
            <ac:spMk id="2" creationId="{0F8E7FDC-CA97-5487-BB5F-A366984803B9}"/>
          </ac:spMkLst>
        </pc:spChg>
        <pc:spChg chg="del">
          <ac:chgData name="330" userId="4f79166f-218b-4541-a141-a315eb8a051b" providerId="ADAL" clId="{08112C47-64FF-40FA-A28F-667B725B2512}" dt="2022-11-23T22:36:37.036" v="3113" actId="478"/>
          <ac:spMkLst>
            <pc:docMk/>
            <pc:sldMk cId="3314091621" sldId="361"/>
            <ac:spMk id="5" creationId="{74317C1C-E111-89C1-8D98-068037E9F8EC}"/>
          </ac:spMkLst>
        </pc:spChg>
      </pc:sldChg>
      <pc:sldChg chg="addSp delSp modSp mod modShow">
        <pc:chgData name="330" userId="4f79166f-218b-4541-a141-a315eb8a051b" providerId="ADAL" clId="{08112C47-64FF-40FA-A28F-667B725B2512}" dt="2022-11-27T04:03:40.733" v="4014"/>
        <pc:sldMkLst>
          <pc:docMk/>
          <pc:sldMk cId="1248254634" sldId="362"/>
        </pc:sldMkLst>
        <pc:spChg chg="add mod">
          <ac:chgData name="330" userId="4f79166f-218b-4541-a141-a315eb8a051b" providerId="ADAL" clId="{08112C47-64FF-40FA-A28F-667B725B2512}" dt="2022-11-27T04:03:40.733" v="4014"/>
          <ac:spMkLst>
            <pc:docMk/>
            <pc:sldMk cId="1248254634" sldId="362"/>
            <ac:spMk id="2" creationId="{6003BA81-D35F-1E38-63F2-D1E8ADB45B7D}"/>
          </ac:spMkLst>
        </pc:spChg>
        <pc:spChg chg="del">
          <ac:chgData name="330" userId="4f79166f-218b-4541-a141-a315eb8a051b" providerId="ADAL" clId="{08112C47-64FF-40FA-A28F-667B725B2512}" dt="2022-11-23T22:37:27.627" v="3163" actId="478"/>
          <ac:spMkLst>
            <pc:docMk/>
            <pc:sldMk cId="1248254634" sldId="362"/>
            <ac:spMk id="3" creationId="{DBDD65B3-C8E4-D1D6-E5EE-7A09609D156B}"/>
          </ac:spMkLst>
        </pc:spChg>
        <pc:spChg chg="add mod">
          <ac:chgData name="330" userId="4f79166f-218b-4541-a141-a315eb8a051b" providerId="ADAL" clId="{08112C47-64FF-40FA-A28F-667B725B2512}" dt="2022-11-21T09:25:32.361" v="871" actId="1076"/>
          <ac:spMkLst>
            <pc:docMk/>
            <pc:sldMk cId="1248254634" sldId="362"/>
            <ac:spMk id="6" creationId="{348224B4-D049-4F0C-850B-E5B1940A7D7F}"/>
          </ac:spMkLst>
        </pc:spChg>
        <pc:spChg chg="add del mod">
          <ac:chgData name="330" userId="4f79166f-218b-4541-a141-a315eb8a051b" providerId="ADAL" clId="{08112C47-64FF-40FA-A28F-667B725B2512}" dt="2022-11-27T04:03:40.418" v="4013" actId="478"/>
          <ac:spMkLst>
            <pc:docMk/>
            <pc:sldMk cId="1248254634" sldId="362"/>
            <ac:spMk id="7" creationId="{572091B7-97FA-8A85-89DE-0C2A46CE2785}"/>
          </ac:spMkLst>
        </pc:spChg>
        <pc:picChg chg="mod">
          <ac:chgData name="330" userId="4f79166f-218b-4541-a141-a315eb8a051b" providerId="ADAL" clId="{08112C47-64FF-40FA-A28F-667B725B2512}" dt="2022-11-21T09:25:26.790" v="870" actId="1076"/>
          <ac:picMkLst>
            <pc:docMk/>
            <pc:sldMk cId="1248254634" sldId="362"/>
            <ac:picMk id="4" creationId="{78F53500-3BD1-47BC-AA3C-1369A32D9B23}"/>
          </ac:picMkLst>
        </pc:picChg>
      </pc:sldChg>
      <pc:sldChg chg="addSp delSp modSp mod">
        <pc:chgData name="330" userId="4f79166f-218b-4541-a141-a315eb8a051b" providerId="ADAL" clId="{08112C47-64FF-40FA-A28F-667B725B2512}" dt="2022-11-27T04:03:29.621" v="4012" actId="20577"/>
        <pc:sldMkLst>
          <pc:docMk/>
          <pc:sldMk cId="2373093654" sldId="363"/>
        </pc:sldMkLst>
        <pc:spChg chg="add mod">
          <ac:chgData name="330" userId="4f79166f-218b-4541-a141-a315eb8a051b" providerId="ADAL" clId="{08112C47-64FF-40FA-A28F-667B725B2512}" dt="2022-11-27T04:03:29.621" v="4012" actId="20577"/>
          <ac:spMkLst>
            <pc:docMk/>
            <pc:sldMk cId="2373093654" sldId="363"/>
            <ac:spMk id="2" creationId="{1EEDD10D-4C96-6465-B8D3-BB2C58869686}"/>
          </ac:spMkLst>
        </pc:spChg>
        <pc:spChg chg="del">
          <ac:chgData name="330" userId="4f79166f-218b-4541-a141-a315eb8a051b" providerId="ADAL" clId="{08112C47-64FF-40FA-A28F-667B725B2512}" dt="2022-11-23T22:37:05.563" v="3138" actId="478"/>
          <ac:spMkLst>
            <pc:docMk/>
            <pc:sldMk cId="2373093654" sldId="363"/>
            <ac:spMk id="7" creationId="{96A359AD-4063-4836-1296-F6A8DDB82F58}"/>
          </ac:spMkLst>
        </pc:spChg>
      </pc:sldChg>
      <pc:sldChg chg="addSp delSp modSp mod delAnim modAnim">
        <pc:chgData name="330" userId="4f79166f-218b-4541-a141-a315eb8a051b" providerId="ADAL" clId="{08112C47-64FF-40FA-A28F-667B725B2512}" dt="2022-11-27T04:03:47.419" v="4016"/>
        <pc:sldMkLst>
          <pc:docMk/>
          <pc:sldMk cId="522964237" sldId="364"/>
        </pc:sldMkLst>
        <pc:spChg chg="add mod">
          <ac:chgData name="330" userId="4f79166f-218b-4541-a141-a315eb8a051b" providerId="ADAL" clId="{08112C47-64FF-40FA-A28F-667B725B2512}" dt="2022-11-27T04:03:47.419" v="4016"/>
          <ac:spMkLst>
            <pc:docMk/>
            <pc:sldMk cId="522964237" sldId="364"/>
            <ac:spMk id="2" creationId="{91B7D902-BB04-5C78-2050-DA9AA092A662}"/>
          </ac:spMkLst>
        </pc:spChg>
        <pc:spChg chg="del">
          <ac:chgData name="330" userId="4f79166f-218b-4541-a141-a315eb8a051b" providerId="ADAL" clId="{08112C47-64FF-40FA-A28F-667B725B2512}" dt="2022-11-23T22:37:33.209" v="3165" actId="478"/>
          <ac:spMkLst>
            <pc:docMk/>
            <pc:sldMk cId="522964237" sldId="364"/>
            <ac:spMk id="5" creationId="{C443ADBD-2C6C-1D52-EA31-CC55FA9DEBED}"/>
          </ac:spMkLst>
        </pc:spChg>
        <pc:spChg chg="add del mod">
          <ac:chgData name="330" userId="4f79166f-218b-4541-a141-a315eb8a051b" providerId="ADAL" clId="{08112C47-64FF-40FA-A28F-667B725B2512}" dt="2022-11-26T02:54:22.194" v="3520" actId="478"/>
          <ac:spMkLst>
            <pc:docMk/>
            <pc:sldMk cId="522964237" sldId="364"/>
            <ac:spMk id="6" creationId="{663D0C67-92F6-6EBB-8289-339C10FE5C33}"/>
          </ac:spMkLst>
        </pc:spChg>
        <pc:spChg chg="add mod">
          <ac:chgData name="330" userId="4f79166f-218b-4541-a141-a315eb8a051b" providerId="ADAL" clId="{08112C47-64FF-40FA-A28F-667B725B2512}" dt="2022-11-22T22:59:11.728" v="2168" actId="14100"/>
          <ac:spMkLst>
            <pc:docMk/>
            <pc:sldMk cId="522964237" sldId="364"/>
            <ac:spMk id="7" creationId="{FEBE5D66-C538-4E14-1E08-1A6A9DE98A5D}"/>
          </ac:spMkLst>
        </pc:spChg>
        <pc:spChg chg="add mod">
          <ac:chgData name="330" userId="4f79166f-218b-4541-a141-a315eb8a051b" providerId="ADAL" clId="{08112C47-64FF-40FA-A28F-667B725B2512}" dt="2022-11-22T23:01:04.312" v="2202" actId="14100"/>
          <ac:spMkLst>
            <pc:docMk/>
            <pc:sldMk cId="522964237" sldId="364"/>
            <ac:spMk id="8" creationId="{3D2C054A-0270-F57A-602A-0419EA3F0620}"/>
          </ac:spMkLst>
        </pc:spChg>
        <pc:spChg chg="add del mod">
          <ac:chgData name="330" userId="4f79166f-218b-4541-a141-a315eb8a051b" providerId="ADAL" clId="{08112C47-64FF-40FA-A28F-667B725B2512}" dt="2022-11-27T04:03:47.046" v="4015" actId="478"/>
          <ac:spMkLst>
            <pc:docMk/>
            <pc:sldMk cId="522964237" sldId="364"/>
            <ac:spMk id="9" creationId="{46C5C65E-75EF-A538-EF44-EEBB74FBF40E}"/>
          </ac:spMkLst>
        </pc:spChg>
      </pc:sldChg>
      <pc:sldChg chg="modNotesTx">
        <pc:chgData name="330" userId="4f79166f-218b-4541-a141-a315eb8a051b" providerId="ADAL" clId="{08112C47-64FF-40FA-A28F-667B725B2512}" dt="2022-11-21T20:44:19.669" v="885" actId="6549"/>
        <pc:sldMkLst>
          <pc:docMk/>
          <pc:sldMk cId="76813885" sldId="365"/>
        </pc:sldMkLst>
      </pc:sldChg>
      <pc:sldChg chg="del">
        <pc:chgData name="330" userId="4f79166f-218b-4541-a141-a315eb8a051b" providerId="ADAL" clId="{08112C47-64FF-40FA-A28F-667B725B2512}" dt="2022-11-21T09:26:41.609" v="877" actId="47"/>
        <pc:sldMkLst>
          <pc:docMk/>
          <pc:sldMk cId="478159282" sldId="366"/>
        </pc:sldMkLst>
      </pc:sldChg>
      <pc:sldChg chg="addSp delSp modSp mod delAnim modAnim modNotesTx">
        <pc:chgData name="330" userId="4f79166f-218b-4541-a141-a315eb8a051b" providerId="ADAL" clId="{08112C47-64FF-40FA-A28F-667B725B2512}" dt="2022-11-26T13:17:03.558" v="3585" actId="20577"/>
        <pc:sldMkLst>
          <pc:docMk/>
          <pc:sldMk cId="3992451660" sldId="367"/>
        </pc:sldMkLst>
        <pc:spChg chg="add mod">
          <ac:chgData name="330" userId="4f79166f-218b-4541-a141-a315eb8a051b" providerId="ADAL" clId="{08112C47-64FF-40FA-A28F-667B725B2512}" dt="2022-11-24T10:25:35.496" v="3448" actId="1076"/>
          <ac:spMkLst>
            <pc:docMk/>
            <pc:sldMk cId="3992451660" sldId="367"/>
            <ac:spMk id="2" creationId="{B74D819D-4019-7CC4-C557-5635368C20D1}"/>
          </ac:spMkLst>
        </pc:spChg>
        <pc:spChg chg="add del mod">
          <ac:chgData name="330" userId="4f79166f-218b-4541-a141-a315eb8a051b" providerId="ADAL" clId="{08112C47-64FF-40FA-A28F-667B725B2512}" dt="2022-11-23T03:20:29.969" v="2449" actId="478"/>
          <ac:spMkLst>
            <pc:docMk/>
            <pc:sldMk cId="3992451660" sldId="367"/>
            <ac:spMk id="5" creationId="{3E2FB179-89F3-16E9-E83C-01EE1B41BBD8}"/>
          </ac:spMkLst>
        </pc:spChg>
        <pc:spChg chg="mod">
          <ac:chgData name="330" userId="4f79166f-218b-4541-a141-a315eb8a051b" providerId="ADAL" clId="{08112C47-64FF-40FA-A28F-667B725B2512}" dt="2022-11-24T08:52:42.577" v="3446" actId="1076"/>
          <ac:spMkLst>
            <pc:docMk/>
            <pc:sldMk cId="3992451660" sldId="367"/>
            <ac:spMk id="5" creationId="{4B60F45F-15C3-1C95-8F58-22DB9910B2CB}"/>
          </ac:spMkLst>
        </pc:spChg>
        <pc:spChg chg="add del mod">
          <ac:chgData name="330" userId="4f79166f-218b-4541-a141-a315eb8a051b" providerId="ADAL" clId="{08112C47-64FF-40FA-A28F-667B725B2512}" dt="2022-11-23T03:20:40.327" v="2452" actId="478"/>
          <ac:spMkLst>
            <pc:docMk/>
            <pc:sldMk cId="3992451660" sldId="367"/>
            <ac:spMk id="6" creationId="{3838D2E8-7234-C6D9-28C7-88814AB56B17}"/>
          </ac:spMkLst>
        </pc:spChg>
        <pc:spChg chg="add del mod">
          <ac:chgData name="330" userId="4f79166f-218b-4541-a141-a315eb8a051b" providerId="ADAL" clId="{08112C47-64FF-40FA-A28F-667B725B2512}" dt="2022-11-23T03:20:47.921" v="2457"/>
          <ac:spMkLst>
            <pc:docMk/>
            <pc:sldMk cId="3992451660" sldId="367"/>
            <ac:spMk id="8" creationId="{404AE1B8-A070-0031-FE13-AB6E8487CD46}"/>
          </ac:spMkLst>
        </pc:spChg>
        <pc:spChg chg="add del mod">
          <ac:chgData name="330" userId="4f79166f-218b-4541-a141-a315eb8a051b" providerId="ADAL" clId="{08112C47-64FF-40FA-A28F-667B725B2512}" dt="2022-11-23T03:20:37.637" v="2451" actId="478"/>
          <ac:spMkLst>
            <pc:docMk/>
            <pc:sldMk cId="3992451660" sldId="367"/>
            <ac:spMk id="9" creationId="{D1D276B9-C86E-1285-DB2F-739E1D133DAC}"/>
          </ac:spMkLst>
        </pc:spChg>
        <pc:spChg chg="add del mod">
          <ac:chgData name="330" userId="4f79166f-218b-4541-a141-a315eb8a051b" providerId="ADAL" clId="{08112C47-64FF-40FA-A28F-667B725B2512}" dt="2022-11-23T03:20:42.083" v="2453" actId="478"/>
          <ac:spMkLst>
            <pc:docMk/>
            <pc:sldMk cId="3992451660" sldId="367"/>
            <ac:spMk id="12" creationId="{39E39FC7-7094-963F-DEBB-985162807001}"/>
          </ac:spMkLst>
        </pc:spChg>
        <pc:spChg chg="add del mod">
          <ac:chgData name="330" userId="4f79166f-218b-4541-a141-a315eb8a051b" providerId="ADAL" clId="{08112C47-64FF-40FA-A28F-667B725B2512}" dt="2022-11-23T03:20:47.923" v="2459"/>
          <ac:spMkLst>
            <pc:docMk/>
            <pc:sldMk cId="3992451660" sldId="367"/>
            <ac:spMk id="13" creationId="{78514437-3EA0-3E30-2AAB-CC703A7BE72C}"/>
          </ac:spMkLst>
        </pc:spChg>
        <pc:spChg chg="del mod">
          <ac:chgData name="330" userId="4f79166f-218b-4541-a141-a315eb8a051b" providerId="ADAL" clId="{08112C47-64FF-40FA-A28F-667B725B2512}" dt="2022-11-23T03:21:19.211" v="2461" actId="478"/>
          <ac:spMkLst>
            <pc:docMk/>
            <pc:sldMk cId="3992451660" sldId="367"/>
            <ac:spMk id="14" creationId="{7C9C015D-EBFF-43ED-BCA8-1C7641DCCAC8}"/>
          </ac:spMkLst>
        </pc:spChg>
        <pc:spChg chg="add del mod">
          <ac:chgData name="330" userId="4f79166f-218b-4541-a141-a315eb8a051b" providerId="ADAL" clId="{08112C47-64FF-40FA-A28F-667B725B2512}" dt="2022-11-23T03:20:32.537" v="2450" actId="478"/>
          <ac:spMkLst>
            <pc:docMk/>
            <pc:sldMk cId="3992451660" sldId="367"/>
            <ac:spMk id="21" creationId="{FA5E834A-F4AD-41AE-058E-875AAD73B77B}"/>
          </ac:spMkLst>
        </pc:spChg>
        <pc:spChg chg="add mod">
          <ac:chgData name="330" userId="4f79166f-218b-4541-a141-a315eb8a051b" providerId="ADAL" clId="{08112C47-64FF-40FA-A28F-667B725B2512}" dt="2022-11-24T08:52:13.333" v="3440" actId="1076"/>
          <ac:spMkLst>
            <pc:docMk/>
            <pc:sldMk cId="3992451660" sldId="367"/>
            <ac:spMk id="22" creationId="{818FE504-AB25-EBCB-1A93-46FD2ABC3CBC}"/>
          </ac:spMkLst>
        </pc:spChg>
        <pc:spChg chg="mod">
          <ac:chgData name="330" userId="4f79166f-218b-4541-a141-a315eb8a051b" providerId="ADAL" clId="{08112C47-64FF-40FA-A28F-667B725B2512}" dt="2022-11-23T04:16:34.441" v="2848" actId="1076"/>
          <ac:spMkLst>
            <pc:docMk/>
            <pc:sldMk cId="3992451660" sldId="367"/>
            <ac:spMk id="25" creationId="{14386406-D1A2-90D2-E16A-EBA6377EB58C}"/>
          </ac:spMkLst>
        </pc:spChg>
        <pc:spChg chg="mod">
          <ac:chgData name="330" userId="4f79166f-218b-4541-a141-a315eb8a051b" providerId="ADAL" clId="{08112C47-64FF-40FA-A28F-667B725B2512}" dt="2022-11-24T02:10:32.086" v="3235" actId="1076"/>
          <ac:spMkLst>
            <pc:docMk/>
            <pc:sldMk cId="3992451660" sldId="367"/>
            <ac:spMk id="28" creationId="{CD712C3D-4D67-5E1B-DBED-3AF18889C387}"/>
          </ac:spMkLst>
        </pc:spChg>
        <pc:spChg chg="add mod">
          <ac:chgData name="330" userId="4f79166f-218b-4541-a141-a315eb8a051b" providerId="ADAL" clId="{08112C47-64FF-40FA-A28F-667B725B2512}" dt="2022-11-26T13:17:03.558" v="3585" actId="20577"/>
          <ac:spMkLst>
            <pc:docMk/>
            <pc:sldMk cId="3992451660" sldId="367"/>
            <ac:spMk id="29" creationId="{75667B9F-EB57-8277-1F82-F05CEEED44EF}"/>
          </ac:spMkLst>
        </pc:spChg>
        <pc:grpChg chg="add del mod">
          <ac:chgData name="330" userId="4f79166f-218b-4541-a141-a315eb8a051b" providerId="ADAL" clId="{08112C47-64FF-40FA-A28F-667B725B2512}" dt="2022-11-24T10:25:17.141" v="3447" actId="478"/>
          <ac:grpSpMkLst>
            <pc:docMk/>
            <pc:sldMk cId="3992451660" sldId="367"/>
            <ac:grpSpMk id="3" creationId="{86E27DFD-69BA-CA99-3756-ABDC172A004C}"/>
          </ac:grpSpMkLst>
        </pc:grpChg>
        <pc:grpChg chg="add del mod">
          <ac:chgData name="330" userId="4f79166f-218b-4541-a141-a315eb8a051b" providerId="ADAL" clId="{08112C47-64FF-40FA-A28F-667B725B2512}" dt="2022-11-23T04:16:53.900" v="2849" actId="478"/>
          <ac:grpSpMkLst>
            <pc:docMk/>
            <pc:sldMk cId="3992451660" sldId="367"/>
            <ac:grpSpMk id="23" creationId="{9682182F-BE0C-DD13-EEE5-C3B6DDA2B077}"/>
          </ac:grpSpMkLst>
        </pc:grpChg>
        <pc:grpChg chg="add del mod">
          <ac:chgData name="330" userId="4f79166f-218b-4541-a141-a315eb8a051b" providerId="ADAL" clId="{08112C47-64FF-40FA-A28F-667B725B2512}" dt="2022-11-24T02:11:58.230" v="3295" actId="478"/>
          <ac:grpSpMkLst>
            <pc:docMk/>
            <pc:sldMk cId="3992451660" sldId="367"/>
            <ac:grpSpMk id="26" creationId="{79FD4E73-1902-4323-2236-B5CBCC60F1DF}"/>
          </ac:grpSpMkLst>
        </pc:grpChg>
        <pc:picChg chg="mod">
          <ac:chgData name="330" userId="4f79166f-218b-4541-a141-a315eb8a051b" providerId="ADAL" clId="{08112C47-64FF-40FA-A28F-667B725B2512}" dt="2022-11-24T08:52:42.577" v="3446" actId="1076"/>
          <ac:picMkLst>
            <pc:docMk/>
            <pc:sldMk cId="3992451660" sldId="367"/>
            <ac:picMk id="4" creationId="{FE574827-A99E-73B1-D089-25E8B64C99A9}"/>
          </ac:picMkLst>
        </pc:picChg>
        <pc:picChg chg="mod">
          <ac:chgData name="330" userId="4f79166f-218b-4541-a141-a315eb8a051b" providerId="ADAL" clId="{08112C47-64FF-40FA-A28F-667B725B2512}" dt="2022-11-24T10:25:39.321" v="3449" actId="1076"/>
          <ac:picMkLst>
            <pc:docMk/>
            <pc:sldMk cId="3992451660" sldId="367"/>
            <ac:picMk id="19" creationId="{0248A0DB-A7F0-0BC9-D154-E51D782C67BE}"/>
          </ac:picMkLst>
        </pc:picChg>
        <pc:picChg chg="mod">
          <ac:chgData name="330" userId="4f79166f-218b-4541-a141-a315eb8a051b" providerId="ADAL" clId="{08112C47-64FF-40FA-A28F-667B725B2512}" dt="2022-11-23T04:16:34.441" v="2848" actId="1076"/>
          <ac:picMkLst>
            <pc:docMk/>
            <pc:sldMk cId="3992451660" sldId="367"/>
            <ac:picMk id="24" creationId="{EE8ED72A-E084-3583-7E92-C681D6D0E587}"/>
          </ac:picMkLst>
        </pc:picChg>
        <pc:picChg chg="mod">
          <ac:chgData name="330" userId="4f79166f-218b-4541-a141-a315eb8a051b" providerId="ADAL" clId="{08112C47-64FF-40FA-A28F-667B725B2512}" dt="2022-11-24T02:10:32.086" v="3235" actId="1076"/>
          <ac:picMkLst>
            <pc:docMk/>
            <pc:sldMk cId="3992451660" sldId="367"/>
            <ac:picMk id="27" creationId="{13B66262-A9AE-89D5-8EED-64ED55003D01}"/>
          </ac:picMkLst>
        </pc:picChg>
      </pc:sldChg>
      <pc:sldChg chg="addSp delSp modSp mod setClrOvrMap">
        <pc:chgData name="330" userId="4f79166f-218b-4541-a141-a315eb8a051b" providerId="ADAL" clId="{08112C47-64FF-40FA-A28F-667B725B2512}" dt="2022-11-26T02:53:09.565" v="3518" actId="26606"/>
        <pc:sldMkLst>
          <pc:docMk/>
          <pc:sldMk cId="3635820974" sldId="371"/>
        </pc:sldMkLst>
        <pc:spChg chg="mod ord">
          <ac:chgData name="330" userId="4f79166f-218b-4541-a141-a315eb8a051b" providerId="ADAL" clId="{08112C47-64FF-40FA-A28F-667B725B2512}" dt="2022-11-26T02:53:09.565" v="3518" actId="26606"/>
          <ac:spMkLst>
            <pc:docMk/>
            <pc:sldMk cId="3635820974" sldId="371"/>
            <ac:spMk id="2" creationId="{7592B2E1-D8ED-36D1-8324-4E4AD0E0DA07}"/>
          </ac:spMkLst>
        </pc:spChg>
        <pc:spChg chg="del">
          <ac:chgData name="330" userId="4f79166f-218b-4541-a141-a315eb8a051b" providerId="ADAL" clId="{08112C47-64FF-40FA-A28F-667B725B2512}" dt="2022-11-26T02:46:21.636" v="3464" actId="26606"/>
          <ac:spMkLst>
            <pc:docMk/>
            <pc:sldMk cId="3635820974" sldId="371"/>
            <ac:spMk id="1058" creationId="{AF2F604E-43BE-4DC3-B983-E071523364F8}"/>
          </ac:spMkLst>
        </pc:spChg>
        <pc:spChg chg="del">
          <ac:chgData name="330" userId="4f79166f-218b-4541-a141-a315eb8a051b" providerId="ADAL" clId="{08112C47-64FF-40FA-A28F-667B725B2512}" dt="2022-11-26T02:46:21.636" v="3464" actId="26606"/>
          <ac:spMkLst>
            <pc:docMk/>
            <pc:sldMk cId="3635820974" sldId="371"/>
            <ac:spMk id="1059" creationId="{5DCB5928-DC7D-4612-9922-441966E15627}"/>
          </ac:spMkLst>
        </pc:spChg>
        <pc:spChg chg="del">
          <ac:chgData name="330" userId="4f79166f-218b-4541-a141-a315eb8a051b" providerId="ADAL" clId="{08112C47-64FF-40FA-A28F-667B725B2512}" dt="2022-11-26T02:46:21.636" v="3464" actId="26606"/>
          <ac:spMkLst>
            <pc:docMk/>
            <pc:sldMk cId="3635820974" sldId="371"/>
            <ac:spMk id="1060" creationId="{08C9B587-E65E-4B52-B37C-ABEBB6E87928}"/>
          </ac:spMkLst>
        </pc:spChg>
        <pc:spChg chg="del">
          <ac:chgData name="330" userId="4f79166f-218b-4541-a141-a315eb8a051b" providerId="ADAL" clId="{08112C47-64FF-40FA-A28F-667B725B2512}" dt="2022-11-26T02:46:21.636" v="3464" actId="26606"/>
          <ac:spMkLst>
            <pc:docMk/>
            <pc:sldMk cId="3635820974" sldId="371"/>
            <ac:spMk id="1061" creationId="{682C1161-1736-45EC-99B7-33F3CAE9D517}"/>
          </ac:spMkLst>
        </pc:spChg>
        <pc:spChg chg="del">
          <ac:chgData name="330" userId="4f79166f-218b-4541-a141-a315eb8a051b" providerId="ADAL" clId="{08112C47-64FF-40FA-A28F-667B725B2512}" dt="2022-11-26T02:46:21.636" v="3464" actId="26606"/>
          <ac:spMkLst>
            <pc:docMk/>
            <pc:sldMk cId="3635820974" sldId="371"/>
            <ac:spMk id="1062" creationId="{84D4DDB8-B68F-45B0-9F62-C4279996F672}"/>
          </ac:spMkLst>
        </pc:spChg>
        <pc:spChg chg="add del">
          <ac:chgData name="330" userId="4f79166f-218b-4541-a141-a315eb8a051b" providerId="ADAL" clId="{08112C47-64FF-40FA-A28F-667B725B2512}" dt="2022-11-26T02:48:13.649" v="3471" actId="26606"/>
          <ac:spMkLst>
            <pc:docMk/>
            <pc:sldMk cId="3635820974" sldId="371"/>
            <ac:spMk id="1067" creationId="{0671A8AE-40A1-4631-A6B8-581AFF065482}"/>
          </ac:spMkLst>
        </pc:spChg>
        <pc:spChg chg="add del">
          <ac:chgData name="330" userId="4f79166f-218b-4541-a141-a315eb8a051b" providerId="ADAL" clId="{08112C47-64FF-40FA-A28F-667B725B2512}" dt="2022-11-26T02:48:13.649" v="3471" actId="26606"/>
          <ac:spMkLst>
            <pc:docMk/>
            <pc:sldMk cId="3635820974" sldId="371"/>
            <ac:spMk id="1069" creationId="{AB58EF07-17C2-48CF-ABB0-EEF1F17CB8F0}"/>
          </ac:spMkLst>
        </pc:spChg>
        <pc:spChg chg="add del">
          <ac:chgData name="330" userId="4f79166f-218b-4541-a141-a315eb8a051b" providerId="ADAL" clId="{08112C47-64FF-40FA-A28F-667B725B2512}" dt="2022-11-26T02:48:13.649" v="3471" actId="26606"/>
          <ac:spMkLst>
            <pc:docMk/>
            <pc:sldMk cId="3635820974" sldId="371"/>
            <ac:spMk id="1071" creationId="{AF2F604E-43BE-4DC3-B983-E071523364F8}"/>
          </ac:spMkLst>
        </pc:spChg>
        <pc:spChg chg="add del">
          <ac:chgData name="330" userId="4f79166f-218b-4541-a141-a315eb8a051b" providerId="ADAL" clId="{08112C47-64FF-40FA-A28F-667B725B2512}" dt="2022-11-26T02:48:13.649" v="3471" actId="26606"/>
          <ac:spMkLst>
            <pc:docMk/>
            <pc:sldMk cId="3635820974" sldId="371"/>
            <ac:spMk id="1073" creationId="{08C9B587-E65E-4B52-B37C-ABEBB6E87928}"/>
          </ac:spMkLst>
        </pc:spChg>
        <pc:spChg chg="add del">
          <ac:chgData name="330" userId="4f79166f-218b-4541-a141-a315eb8a051b" providerId="ADAL" clId="{08112C47-64FF-40FA-A28F-667B725B2512}" dt="2022-11-26T02:47:45.200" v="3466" actId="26606"/>
          <ac:spMkLst>
            <pc:docMk/>
            <pc:sldMk cId="3635820974" sldId="371"/>
            <ac:spMk id="1078" creationId="{74426AB7-D619-4515-962A-BC83909EC015}"/>
          </ac:spMkLst>
        </pc:spChg>
        <pc:spChg chg="add del">
          <ac:chgData name="330" userId="4f79166f-218b-4541-a141-a315eb8a051b" providerId="ADAL" clId="{08112C47-64FF-40FA-A28F-667B725B2512}" dt="2022-11-26T02:47:45.200" v="3466" actId="26606"/>
          <ac:spMkLst>
            <pc:docMk/>
            <pc:sldMk cId="3635820974" sldId="371"/>
            <ac:spMk id="1080" creationId="{DE47DF98-723F-4AAC-ABCF-CACBC438F78F}"/>
          </ac:spMkLst>
        </pc:spChg>
        <pc:spChg chg="add del">
          <ac:chgData name="330" userId="4f79166f-218b-4541-a141-a315eb8a051b" providerId="ADAL" clId="{08112C47-64FF-40FA-A28F-667B725B2512}" dt="2022-11-26T02:48:27.497" v="3472" actId="26606"/>
          <ac:spMkLst>
            <pc:docMk/>
            <pc:sldMk cId="3635820974" sldId="371"/>
            <ac:spMk id="1085" creationId="{ED49FE6D-E54D-4A15-9572-966ED42F812E}"/>
          </ac:spMkLst>
        </pc:spChg>
        <pc:spChg chg="add del ord">
          <ac:chgData name="330" userId="4f79166f-218b-4541-a141-a315eb8a051b" providerId="ADAL" clId="{08112C47-64FF-40FA-A28F-667B725B2512}" dt="2022-11-26T02:53:09.565" v="3518" actId="26606"/>
          <ac:spMkLst>
            <pc:docMk/>
            <pc:sldMk cId="3635820974" sldId="371"/>
            <ac:spMk id="1092" creationId="{D38A241E-0395-41E5-8607-BAA2799A4374}"/>
          </ac:spMkLst>
        </pc:spChg>
        <pc:spChg chg="add">
          <ac:chgData name="330" userId="4f79166f-218b-4541-a141-a315eb8a051b" providerId="ADAL" clId="{08112C47-64FF-40FA-A28F-667B725B2512}" dt="2022-11-26T02:53:09.565" v="3518" actId="26606"/>
          <ac:spMkLst>
            <pc:docMk/>
            <pc:sldMk cId="3635820974" sldId="371"/>
            <ac:spMk id="1096" creationId="{86295E7F-EA66-480B-B001-C8BE7CD61903}"/>
          </ac:spMkLst>
        </pc:spChg>
        <pc:spChg chg="add del">
          <ac:chgData name="330" userId="4f79166f-218b-4541-a141-a315eb8a051b" providerId="ADAL" clId="{08112C47-64FF-40FA-A28F-667B725B2512}" dt="2022-11-26T02:52:12.685" v="3500" actId="26606"/>
          <ac:spMkLst>
            <pc:docMk/>
            <pc:sldMk cId="3635820974" sldId="371"/>
            <ac:spMk id="1099" creationId="{73DE2CFE-42F2-48F0-8706-5264E012B10C}"/>
          </ac:spMkLst>
        </pc:spChg>
        <pc:picChg chg="add del mod ord">
          <ac:chgData name="330" userId="4f79166f-218b-4541-a141-a315eb8a051b" providerId="ADAL" clId="{08112C47-64FF-40FA-A28F-667B725B2512}" dt="2022-11-26T02:52:24.242" v="3514" actId="22"/>
          <ac:picMkLst>
            <pc:docMk/>
            <pc:sldMk cId="3635820974" sldId="371"/>
            <ac:picMk id="4" creationId="{4E4129FD-2BB7-2B4C-EB58-280F50AE6E41}"/>
          </ac:picMkLst>
        </pc:picChg>
        <pc:picChg chg="mod ord">
          <ac:chgData name="330" userId="4f79166f-218b-4541-a141-a315eb8a051b" providerId="ADAL" clId="{08112C47-64FF-40FA-A28F-667B725B2512}" dt="2022-11-26T02:53:09.565" v="3518" actId="26606"/>
          <ac:picMkLst>
            <pc:docMk/>
            <pc:sldMk cId="3635820974" sldId="371"/>
            <ac:picMk id="1026" creationId="{FF8587E7-FDC4-EB03-EC31-9DD865CC0E22}"/>
          </ac:picMkLst>
        </pc:picChg>
        <pc:cxnChg chg="add del">
          <ac:chgData name="330" userId="4f79166f-218b-4541-a141-a315eb8a051b" providerId="ADAL" clId="{08112C47-64FF-40FA-A28F-667B725B2512}" dt="2022-11-26T02:47:45.200" v="3466" actId="26606"/>
          <ac:cxnSpMkLst>
            <pc:docMk/>
            <pc:sldMk cId="3635820974" sldId="371"/>
            <ac:cxnSpMk id="1082" creationId="{EA29FC7C-9308-4FDE-8DCA-405668055B0F}"/>
          </ac:cxnSpMkLst>
        </pc:cxnChg>
        <pc:cxnChg chg="add del">
          <ac:chgData name="330" userId="4f79166f-218b-4541-a141-a315eb8a051b" providerId="ADAL" clId="{08112C47-64FF-40FA-A28F-667B725B2512}" dt="2022-11-26T02:48:27.497" v="3472" actId="26606"/>
          <ac:cxnSpMkLst>
            <pc:docMk/>
            <pc:sldMk cId="3635820974" sldId="371"/>
            <ac:cxnSpMk id="1084" creationId="{CC752BC6-CDD2-4020-8DCF-B5E813CD3A55}"/>
          </ac:cxnSpMkLst>
        </pc:cxnChg>
        <pc:cxnChg chg="add del">
          <ac:chgData name="330" userId="4f79166f-218b-4541-a141-a315eb8a051b" providerId="ADAL" clId="{08112C47-64FF-40FA-A28F-667B725B2512}" dt="2022-11-26T02:48:27.497" v="3472" actId="26606"/>
          <ac:cxnSpMkLst>
            <pc:docMk/>
            <pc:sldMk cId="3635820974" sldId="371"/>
            <ac:cxnSpMk id="1086" creationId="{EAFC8083-BBFA-464C-A805-4E844F66B23B}"/>
          </ac:cxnSpMkLst>
        </pc:cxnChg>
        <pc:cxnChg chg="add del">
          <ac:chgData name="330" userId="4f79166f-218b-4541-a141-a315eb8a051b" providerId="ADAL" clId="{08112C47-64FF-40FA-A28F-667B725B2512}" dt="2022-11-26T02:48:27.497" v="3472" actId="26606"/>
          <ac:cxnSpMkLst>
            <pc:docMk/>
            <pc:sldMk cId="3635820974" sldId="371"/>
            <ac:cxnSpMk id="1087" creationId="{67DF9911-4A37-4096-BE25-0CCCFECBF6DD}"/>
          </ac:cxnSpMkLst>
        </pc:cxnChg>
        <pc:cxnChg chg="add del">
          <ac:chgData name="330" userId="4f79166f-218b-4541-a141-a315eb8a051b" providerId="ADAL" clId="{08112C47-64FF-40FA-A28F-667B725B2512}" dt="2022-11-26T02:53:09.565" v="3518" actId="26606"/>
          <ac:cxnSpMkLst>
            <pc:docMk/>
            <pc:sldMk cId="3635820974" sldId="371"/>
            <ac:cxnSpMk id="1094" creationId="{CE352288-84AD-4CA8-BCD5-76C29D34E1DB}"/>
          </ac:cxnSpMkLst>
        </pc:cxnChg>
        <pc:cxnChg chg="add">
          <ac:chgData name="330" userId="4f79166f-218b-4541-a141-a315eb8a051b" providerId="ADAL" clId="{08112C47-64FF-40FA-A28F-667B725B2512}" dt="2022-11-26T02:53:09.565" v="3518" actId="26606"/>
          <ac:cxnSpMkLst>
            <pc:docMk/>
            <pc:sldMk cId="3635820974" sldId="371"/>
            <ac:cxnSpMk id="1101" creationId="{E126E481-B945-4179-BD79-05E96E9B29E1}"/>
          </ac:cxnSpMkLst>
        </pc:cxnChg>
      </pc:sldChg>
      <pc:sldChg chg="modSp mod modNotesTx">
        <pc:chgData name="330" userId="4f79166f-218b-4541-a141-a315eb8a051b" providerId="ADAL" clId="{08112C47-64FF-40FA-A28F-667B725B2512}" dt="2022-11-27T23:24:58.018" v="4053" actId="6549"/>
        <pc:sldMkLst>
          <pc:docMk/>
          <pc:sldMk cId="4100868220" sldId="372"/>
        </pc:sldMkLst>
        <pc:spChg chg="mod">
          <ac:chgData name="330" userId="4f79166f-218b-4541-a141-a315eb8a051b" providerId="ADAL" clId="{08112C47-64FF-40FA-A28F-667B725B2512}" dt="2022-11-21T20:45:05.721" v="910" actId="20577"/>
          <ac:spMkLst>
            <pc:docMk/>
            <pc:sldMk cId="4100868220" sldId="372"/>
            <ac:spMk id="2" creationId="{7C70A7EE-D190-08A9-A361-0D6C61701E87}"/>
          </ac:spMkLst>
        </pc:spChg>
        <pc:spChg chg="mod">
          <ac:chgData name="330" userId="4f79166f-218b-4541-a141-a315eb8a051b" providerId="ADAL" clId="{08112C47-64FF-40FA-A28F-667B725B2512}" dt="2022-11-27T23:24:58.018" v="4053" actId="6549"/>
          <ac:spMkLst>
            <pc:docMk/>
            <pc:sldMk cId="4100868220" sldId="372"/>
            <ac:spMk id="3" creationId="{15872E3E-57AA-0659-BFA1-000CA3A236B7}"/>
          </ac:spMkLst>
        </pc:spChg>
      </pc:sldChg>
      <pc:sldChg chg="modSp modAnim modNotesTx">
        <pc:chgData name="330" userId="4f79166f-218b-4541-a141-a315eb8a051b" providerId="ADAL" clId="{08112C47-64FF-40FA-A28F-667B725B2512}" dt="2022-11-27T03:48:35.526" v="3886" actId="6549"/>
        <pc:sldMkLst>
          <pc:docMk/>
          <pc:sldMk cId="3203842398" sldId="373"/>
        </pc:sldMkLst>
        <pc:spChg chg="mod">
          <ac:chgData name="330" userId="4f79166f-218b-4541-a141-a315eb8a051b" providerId="ADAL" clId="{08112C47-64FF-40FA-A28F-667B725B2512}" dt="2022-11-27T03:48:35.526" v="3886" actId="6549"/>
          <ac:spMkLst>
            <pc:docMk/>
            <pc:sldMk cId="3203842398" sldId="373"/>
            <ac:spMk id="5" creationId="{E308ABE7-E9F8-374C-156D-D62BC34AB150}"/>
          </ac:spMkLst>
        </pc:spChg>
      </pc:sldChg>
      <pc:sldChg chg="addSp delSp modSp mod modShow">
        <pc:chgData name="330" userId="4f79166f-218b-4541-a141-a315eb8a051b" providerId="ADAL" clId="{08112C47-64FF-40FA-A28F-667B725B2512}" dt="2022-11-27T04:03:51.920" v="4018"/>
        <pc:sldMkLst>
          <pc:docMk/>
          <pc:sldMk cId="3918803630" sldId="374"/>
        </pc:sldMkLst>
        <pc:spChg chg="del">
          <ac:chgData name="330" userId="4f79166f-218b-4541-a141-a315eb8a051b" providerId="ADAL" clId="{08112C47-64FF-40FA-A28F-667B725B2512}" dt="2022-11-23T22:37:38.283" v="3167" actId="478"/>
          <ac:spMkLst>
            <pc:docMk/>
            <pc:sldMk cId="3918803630" sldId="374"/>
            <ac:spMk id="2" creationId="{48546A96-96E7-5F1D-08F4-EDE92E09C113}"/>
          </ac:spMkLst>
        </pc:spChg>
        <pc:spChg chg="add mod">
          <ac:chgData name="330" userId="4f79166f-218b-4541-a141-a315eb8a051b" providerId="ADAL" clId="{08112C47-64FF-40FA-A28F-667B725B2512}" dt="2022-11-27T04:03:51.920" v="4018"/>
          <ac:spMkLst>
            <pc:docMk/>
            <pc:sldMk cId="3918803630" sldId="374"/>
            <ac:spMk id="2" creationId="{A9B3D962-F70E-F6A1-A904-ED30D78979E3}"/>
          </ac:spMkLst>
        </pc:spChg>
        <pc:spChg chg="add mod">
          <ac:chgData name="330" userId="4f79166f-218b-4541-a141-a315eb8a051b" providerId="ADAL" clId="{08112C47-64FF-40FA-A28F-667B725B2512}" dt="2022-11-21T09:25:13.490" v="867" actId="14100"/>
          <ac:spMkLst>
            <pc:docMk/>
            <pc:sldMk cId="3918803630" sldId="374"/>
            <ac:spMk id="5" creationId="{62E8081B-F2B3-6BCB-A180-6C2D2C59B54C}"/>
          </ac:spMkLst>
        </pc:spChg>
        <pc:spChg chg="add del mod">
          <ac:chgData name="330" userId="4f79166f-218b-4541-a141-a315eb8a051b" providerId="ADAL" clId="{08112C47-64FF-40FA-A28F-667B725B2512}" dt="2022-11-27T04:03:51.590" v="4017" actId="478"/>
          <ac:spMkLst>
            <pc:docMk/>
            <pc:sldMk cId="3918803630" sldId="374"/>
            <ac:spMk id="6" creationId="{A7B104F9-2A99-65D4-5170-8AFF8798DD02}"/>
          </ac:spMkLst>
        </pc:spChg>
      </pc:sldChg>
      <pc:sldChg chg="addSp delSp modSp add mod ord modAnim modShow">
        <pc:chgData name="330" userId="4f79166f-218b-4541-a141-a315eb8a051b" providerId="ADAL" clId="{08112C47-64FF-40FA-A28F-667B725B2512}" dt="2022-11-24T06:22:54.506" v="3371" actId="1076"/>
        <pc:sldMkLst>
          <pc:docMk/>
          <pc:sldMk cId="1932383577" sldId="375"/>
        </pc:sldMkLst>
        <pc:spChg chg="add mod">
          <ac:chgData name="330" userId="4f79166f-218b-4541-a141-a315eb8a051b" providerId="ADAL" clId="{08112C47-64FF-40FA-A28F-667B725B2512}" dt="2022-11-21T07:49:20.349" v="800" actId="1076"/>
          <ac:spMkLst>
            <pc:docMk/>
            <pc:sldMk cId="1932383577" sldId="375"/>
            <ac:spMk id="2" creationId="{52B6D84C-C772-56E8-2DC3-54F3F8D9E01C}"/>
          </ac:spMkLst>
        </pc:spChg>
        <pc:spChg chg="mod">
          <ac:chgData name="330" userId="4f79166f-218b-4541-a141-a315eb8a051b" providerId="ADAL" clId="{08112C47-64FF-40FA-A28F-667B725B2512}" dt="2022-11-24T06:22:54.506" v="3371" actId="1076"/>
          <ac:spMkLst>
            <pc:docMk/>
            <pc:sldMk cId="1932383577" sldId="375"/>
            <ac:spMk id="4" creationId="{34FE6B62-257B-41BC-B810-201538B02E9B}"/>
          </ac:spMkLst>
        </pc:spChg>
        <pc:spChg chg="mod">
          <ac:chgData name="330" userId="4f79166f-218b-4541-a141-a315eb8a051b" providerId="ADAL" clId="{08112C47-64FF-40FA-A28F-667B725B2512}" dt="2022-11-21T09:23:16.957" v="861" actId="14100"/>
          <ac:spMkLst>
            <pc:docMk/>
            <pc:sldMk cId="1932383577" sldId="375"/>
            <ac:spMk id="5" creationId="{AD85FA04-87A2-42DB-BB1C-5F46A58B2D11}"/>
          </ac:spMkLst>
        </pc:spChg>
        <pc:spChg chg="add del mod">
          <ac:chgData name="330" userId="4f79166f-218b-4541-a141-a315eb8a051b" providerId="ADAL" clId="{08112C47-64FF-40FA-A28F-667B725B2512}" dt="2022-11-21T07:49:41.565" v="804" actId="478"/>
          <ac:spMkLst>
            <pc:docMk/>
            <pc:sldMk cId="1932383577" sldId="375"/>
            <ac:spMk id="6" creationId="{2DF662A6-4CE7-7332-AA08-FC69119AC785}"/>
          </ac:spMkLst>
        </pc:spChg>
        <pc:spChg chg="add mod">
          <ac:chgData name="330" userId="4f79166f-218b-4541-a141-a315eb8a051b" providerId="ADAL" clId="{08112C47-64FF-40FA-A28F-667B725B2512}" dt="2022-11-21T07:49:38.516" v="803" actId="1076"/>
          <ac:spMkLst>
            <pc:docMk/>
            <pc:sldMk cId="1932383577" sldId="375"/>
            <ac:spMk id="7" creationId="{4EF001A3-C3D1-5388-BD89-83AF75D9866F}"/>
          </ac:spMkLst>
        </pc:spChg>
        <pc:spChg chg="add mod">
          <ac:chgData name="330" userId="4f79166f-218b-4541-a141-a315eb8a051b" providerId="ADAL" clId="{08112C47-64FF-40FA-A28F-667B725B2512}" dt="2022-11-21T07:49:26.196" v="801" actId="1076"/>
          <ac:spMkLst>
            <pc:docMk/>
            <pc:sldMk cId="1932383577" sldId="375"/>
            <ac:spMk id="8" creationId="{71C25C03-F671-60C0-EB6A-8D7F40DB67D1}"/>
          </ac:spMkLst>
        </pc:spChg>
        <pc:spChg chg="add mod">
          <ac:chgData name="330" userId="4f79166f-218b-4541-a141-a315eb8a051b" providerId="ADAL" clId="{08112C47-64FF-40FA-A28F-667B725B2512}" dt="2022-11-21T07:49:35.450" v="802" actId="1076"/>
          <ac:spMkLst>
            <pc:docMk/>
            <pc:sldMk cId="1932383577" sldId="375"/>
            <ac:spMk id="9" creationId="{49F2B571-E5B7-DA44-506B-9A3E5F622FCE}"/>
          </ac:spMkLst>
        </pc:spChg>
        <pc:spChg chg="add del mod">
          <ac:chgData name="330" userId="4f79166f-218b-4541-a141-a315eb8a051b" providerId="ADAL" clId="{08112C47-64FF-40FA-A28F-667B725B2512}" dt="2022-11-23T22:37:50.944" v="3169" actId="478"/>
          <ac:spMkLst>
            <pc:docMk/>
            <pc:sldMk cId="1932383577" sldId="375"/>
            <ac:spMk id="10" creationId="{2AAA5761-7E78-F7C5-1093-7DC323B57204}"/>
          </ac:spMkLst>
        </pc:spChg>
        <pc:spChg chg="add mod ord">
          <ac:chgData name="330" userId="4f79166f-218b-4541-a141-a315eb8a051b" providerId="ADAL" clId="{08112C47-64FF-40FA-A28F-667B725B2512}" dt="2022-11-21T09:23:12.555" v="860" actId="14100"/>
          <ac:spMkLst>
            <pc:docMk/>
            <pc:sldMk cId="1932383577" sldId="375"/>
            <ac:spMk id="11" creationId="{8EC5C371-7402-A2A1-ABAF-806DA561BFFB}"/>
          </ac:spMkLst>
        </pc:spChg>
        <pc:spChg chg="add mod">
          <ac:chgData name="330" userId="4f79166f-218b-4541-a141-a315eb8a051b" providerId="ADAL" clId="{08112C47-64FF-40FA-A28F-667B725B2512}" dt="2022-11-23T22:38:07.748" v="3200" actId="20577"/>
          <ac:spMkLst>
            <pc:docMk/>
            <pc:sldMk cId="1932383577" sldId="375"/>
            <ac:spMk id="14" creationId="{B9B138C9-9A32-ACD7-BB27-7929D4E754FF}"/>
          </ac:spMkLst>
        </pc:spChg>
        <pc:picChg chg="mod">
          <ac:chgData name="330" userId="4f79166f-218b-4541-a141-a315eb8a051b" providerId="ADAL" clId="{08112C47-64FF-40FA-A28F-667B725B2512}" dt="2022-11-24T06:22:45.570" v="3370" actId="1076"/>
          <ac:picMkLst>
            <pc:docMk/>
            <pc:sldMk cId="1932383577" sldId="375"/>
            <ac:picMk id="3" creationId="{D719321E-ED45-4CE1-814D-9C863D59C3A4}"/>
          </ac:picMkLst>
        </pc:picChg>
        <pc:picChg chg="add mod">
          <ac:chgData name="330" userId="4f79166f-218b-4541-a141-a315eb8a051b" providerId="ADAL" clId="{08112C47-64FF-40FA-A28F-667B725B2512}" dt="2022-11-21T09:22:31.737" v="851" actId="1076"/>
          <ac:picMkLst>
            <pc:docMk/>
            <pc:sldMk cId="1932383577" sldId="375"/>
            <ac:picMk id="13" creationId="{4BF21878-F800-6394-D69B-B47CCD8E5546}"/>
          </ac:picMkLst>
        </pc:picChg>
      </pc:sldChg>
      <pc:sldChg chg="addSp delSp modSp new mod">
        <pc:chgData name="330" userId="4f79166f-218b-4541-a141-a315eb8a051b" providerId="ADAL" clId="{08112C47-64FF-40FA-A28F-667B725B2512}" dt="2022-11-23T21:19:33.268" v="2940" actId="1076"/>
        <pc:sldMkLst>
          <pc:docMk/>
          <pc:sldMk cId="2465320945" sldId="376"/>
        </pc:sldMkLst>
        <pc:spChg chg="del">
          <ac:chgData name="330" userId="4f79166f-218b-4541-a141-a315eb8a051b" providerId="ADAL" clId="{08112C47-64FF-40FA-A28F-667B725B2512}" dt="2022-11-21T22:49:17.262" v="1154" actId="478"/>
          <ac:spMkLst>
            <pc:docMk/>
            <pc:sldMk cId="2465320945" sldId="376"/>
            <ac:spMk id="2" creationId="{D4BAAF2C-2AFB-C697-5191-E07FA59A3E68}"/>
          </ac:spMkLst>
        </pc:spChg>
        <pc:spChg chg="del">
          <ac:chgData name="330" userId="4f79166f-218b-4541-a141-a315eb8a051b" providerId="ADAL" clId="{08112C47-64FF-40FA-A28F-667B725B2512}" dt="2022-11-21T22:49:18.778" v="1155" actId="478"/>
          <ac:spMkLst>
            <pc:docMk/>
            <pc:sldMk cId="2465320945" sldId="376"/>
            <ac:spMk id="3" creationId="{1D33A8BE-93AF-323C-A1B6-EA020AD716C0}"/>
          </ac:spMkLst>
        </pc:spChg>
        <pc:spChg chg="add mod">
          <ac:chgData name="330" userId="4f79166f-218b-4541-a141-a315eb8a051b" providerId="ADAL" clId="{08112C47-64FF-40FA-A28F-667B725B2512}" dt="2022-11-23T21:19:33.268" v="2940" actId="1076"/>
          <ac:spMkLst>
            <pc:docMk/>
            <pc:sldMk cId="2465320945" sldId="376"/>
            <ac:spMk id="5" creationId="{636AC293-AC7F-6128-185C-9D06EB8C7BCB}"/>
          </ac:spMkLst>
        </pc:spChg>
        <pc:spChg chg="add mod">
          <ac:chgData name="330" userId="4f79166f-218b-4541-a141-a315eb8a051b" providerId="ADAL" clId="{08112C47-64FF-40FA-A28F-667B725B2512}" dt="2022-11-23T21:19:28.364" v="2939" actId="1076"/>
          <ac:spMkLst>
            <pc:docMk/>
            <pc:sldMk cId="2465320945" sldId="376"/>
            <ac:spMk id="8" creationId="{C5E2F778-3C58-42B5-FA5A-3293698ADB4A}"/>
          </ac:spMkLst>
        </pc:spChg>
        <pc:grpChg chg="add mod">
          <ac:chgData name="330" userId="4f79166f-218b-4541-a141-a315eb8a051b" providerId="ADAL" clId="{08112C47-64FF-40FA-A28F-667B725B2512}" dt="2022-11-23T21:19:33.268" v="2940" actId="1076"/>
          <ac:grpSpMkLst>
            <pc:docMk/>
            <pc:sldMk cId="2465320945" sldId="376"/>
            <ac:grpSpMk id="6" creationId="{8492DA78-8077-CB42-88E4-C117A76859D8}"/>
          </ac:grpSpMkLst>
        </pc:grpChg>
        <pc:picChg chg="add mod">
          <ac:chgData name="330" userId="4f79166f-218b-4541-a141-a315eb8a051b" providerId="ADAL" clId="{08112C47-64FF-40FA-A28F-667B725B2512}" dt="2022-11-23T21:19:33.268" v="2940" actId="1076"/>
          <ac:picMkLst>
            <pc:docMk/>
            <pc:sldMk cId="2465320945" sldId="376"/>
            <ac:picMk id="4" creationId="{AE59E947-0CE5-6708-96F4-6D5740AF5C6C}"/>
          </ac:picMkLst>
        </pc:picChg>
        <pc:picChg chg="add mod">
          <ac:chgData name="330" userId="4f79166f-218b-4541-a141-a315eb8a051b" providerId="ADAL" clId="{08112C47-64FF-40FA-A28F-667B725B2512}" dt="2022-11-23T21:19:19.892" v="2938" actId="1076"/>
          <ac:picMkLst>
            <pc:docMk/>
            <pc:sldMk cId="2465320945" sldId="376"/>
            <ac:picMk id="7" creationId="{A08AD63C-9280-52E0-9029-80DD1C6BCD0D}"/>
          </ac:picMkLst>
        </pc:picChg>
        <pc:picChg chg="add del mod">
          <ac:chgData name="330" userId="4f79166f-218b-4541-a141-a315eb8a051b" providerId="ADAL" clId="{08112C47-64FF-40FA-A28F-667B725B2512}" dt="2022-11-21T22:52:06.092" v="1386" actId="478"/>
          <ac:picMkLst>
            <pc:docMk/>
            <pc:sldMk cId="2465320945" sldId="376"/>
            <ac:picMk id="4098" creationId="{59DBB29C-5569-B833-F5FB-3323DE9D5D24}"/>
          </ac:picMkLst>
        </pc:picChg>
      </pc:sldChg>
      <pc:sldChg chg="new del">
        <pc:chgData name="330" userId="4f79166f-218b-4541-a141-a315eb8a051b" providerId="ADAL" clId="{08112C47-64FF-40FA-A28F-667B725B2512}" dt="2022-11-22T08:33:15.325" v="1395" actId="2696"/>
        <pc:sldMkLst>
          <pc:docMk/>
          <pc:sldMk cId="2199889696" sldId="377"/>
        </pc:sldMkLst>
      </pc:sldChg>
      <pc:sldChg chg="addSp delSp modSp add mod delAnim modAnim">
        <pc:chgData name="330" userId="4f79166f-218b-4541-a141-a315eb8a051b" providerId="ADAL" clId="{08112C47-64FF-40FA-A28F-667B725B2512}" dt="2022-11-24T06:18:54.614" v="3361" actId="1076"/>
        <pc:sldMkLst>
          <pc:docMk/>
          <pc:sldMk cId="2421051990" sldId="377"/>
        </pc:sldMkLst>
        <pc:spChg chg="add del mod">
          <ac:chgData name="330" userId="4f79166f-218b-4541-a141-a315eb8a051b" providerId="ADAL" clId="{08112C47-64FF-40FA-A28F-667B725B2512}" dt="2022-11-24T06:15:47.424" v="3351" actId="478"/>
          <ac:spMkLst>
            <pc:docMk/>
            <pc:sldMk cId="2421051990" sldId="377"/>
            <ac:spMk id="6" creationId="{C485B53E-6941-C958-8FE7-DB40559485EF}"/>
          </ac:spMkLst>
        </pc:spChg>
        <pc:spChg chg="del">
          <ac:chgData name="330" userId="4f79166f-218b-4541-a141-a315eb8a051b" providerId="ADAL" clId="{08112C47-64FF-40FA-A28F-667B725B2512}" dt="2022-11-22T20:37:45.083" v="1735" actId="478"/>
          <ac:spMkLst>
            <pc:docMk/>
            <pc:sldMk cId="2421051990" sldId="377"/>
            <ac:spMk id="7" creationId="{074D840F-0FFF-70C3-B1F1-A0E777798B89}"/>
          </ac:spMkLst>
        </pc:spChg>
        <pc:spChg chg="mod">
          <ac:chgData name="330" userId="4f79166f-218b-4541-a141-a315eb8a051b" providerId="ADAL" clId="{08112C47-64FF-40FA-A28F-667B725B2512}" dt="2022-11-22T22:51:10.751" v="1894" actId="20578"/>
          <ac:spMkLst>
            <pc:docMk/>
            <pc:sldMk cId="2421051990" sldId="377"/>
            <ac:spMk id="8" creationId="{7493BBE9-C959-DDB8-38D8-8E6292BD7E04}"/>
          </ac:spMkLst>
        </pc:spChg>
        <pc:spChg chg="mod">
          <ac:chgData name="330" userId="4f79166f-218b-4541-a141-a315eb8a051b" providerId="ADAL" clId="{08112C47-64FF-40FA-A28F-667B725B2512}" dt="2022-11-24T06:18:54.614" v="3361" actId="1076"/>
          <ac:spMkLst>
            <pc:docMk/>
            <pc:sldMk cId="2421051990" sldId="377"/>
            <ac:spMk id="16" creationId="{08CA6F8A-FF76-6310-3C9E-DC655317BE97}"/>
          </ac:spMkLst>
        </pc:spChg>
        <pc:picChg chg="add del mod">
          <ac:chgData name="330" userId="4f79166f-218b-4541-a141-a315eb8a051b" providerId="ADAL" clId="{08112C47-64FF-40FA-A28F-667B725B2512}" dt="2022-11-22T22:54:12.543" v="1910" actId="478"/>
          <ac:picMkLst>
            <pc:docMk/>
            <pc:sldMk cId="2421051990" sldId="377"/>
            <ac:picMk id="5" creationId="{C1659D93-1236-85E5-BEE3-D405B30354FD}"/>
          </ac:picMkLst>
        </pc:picChg>
        <pc:picChg chg="add del mod">
          <ac:chgData name="330" userId="4f79166f-218b-4541-a141-a315eb8a051b" providerId="ADAL" clId="{08112C47-64FF-40FA-A28F-667B725B2512}" dt="2022-11-24T06:15:45.972" v="3350" actId="478"/>
          <ac:picMkLst>
            <pc:docMk/>
            <pc:sldMk cId="2421051990" sldId="377"/>
            <ac:picMk id="10" creationId="{64E4CFFB-7D40-1679-CA7A-B0479E244738}"/>
          </ac:picMkLst>
        </pc:picChg>
        <pc:picChg chg="add del mod">
          <ac:chgData name="330" userId="4f79166f-218b-4541-a141-a315eb8a051b" providerId="ADAL" clId="{08112C47-64FF-40FA-A28F-667B725B2512}" dt="2022-11-24T06:15:44.960" v="3349" actId="478"/>
          <ac:picMkLst>
            <pc:docMk/>
            <pc:sldMk cId="2421051990" sldId="377"/>
            <ac:picMk id="12" creationId="{7FA820F8-B6F5-C358-E3B0-A513C7AC20B6}"/>
          </ac:picMkLst>
        </pc:picChg>
        <pc:picChg chg="mod">
          <ac:chgData name="330" userId="4f79166f-218b-4541-a141-a315eb8a051b" providerId="ADAL" clId="{08112C47-64FF-40FA-A28F-667B725B2512}" dt="2022-11-24T06:18:42.478" v="3360" actId="12789"/>
          <ac:picMkLst>
            <pc:docMk/>
            <pc:sldMk cId="2421051990" sldId="377"/>
            <ac:picMk id="13" creationId="{A735919D-F383-C0D0-4058-45BB84E850DC}"/>
          </ac:picMkLst>
        </pc:picChg>
        <pc:picChg chg="del mod">
          <ac:chgData name="330" userId="4f79166f-218b-4541-a141-a315eb8a051b" providerId="ADAL" clId="{08112C47-64FF-40FA-A28F-667B725B2512}" dt="2022-11-22T22:54:00.671" v="1907" actId="478"/>
          <ac:picMkLst>
            <pc:docMk/>
            <pc:sldMk cId="2421051990" sldId="377"/>
            <ac:picMk id="1038" creationId="{29DC4351-4055-5376-DF8C-C7BE0108E6E1}"/>
          </ac:picMkLst>
        </pc:picChg>
        <pc:picChg chg="mod">
          <ac:chgData name="330" userId="4f79166f-218b-4541-a141-a315eb8a051b" providerId="ADAL" clId="{08112C47-64FF-40FA-A28F-667B725B2512}" dt="2022-11-24T06:18:42.478" v="3360" actId="12789"/>
          <ac:picMkLst>
            <pc:docMk/>
            <pc:sldMk cId="2421051990" sldId="377"/>
            <ac:picMk id="1040" creationId="{519FDF9B-86C7-3858-A1FF-5E538C34B250}"/>
          </ac:picMkLst>
        </pc:picChg>
        <pc:picChg chg="del">
          <ac:chgData name="330" userId="4f79166f-218b-4541-a141-a315eb8a051b" providerId="ADAL" clId="{08112C47-64FF-40FA-A28F-667B725B2512}" dt="2022-11-22T20:37:51.004" v="1736" actId="478"/>
          <ac:picMkLst>
            <pc:docMk/>
            <pc:sldMk cId="2421051990" sldId="377"/>
            <ac:picMk id="1042" creationId="{97F1522D-5ABF-685F-8A8C-28C4ABA8FB2A}"/>
          </ac:picMkLst>
        </pc:picChg>
        <pc:picChg chg="mod">
          <ac:chgData name="330" userId="4f79166f-218b-4541-a141-a315eb8a051b" providerId="ADAL" clId="{08112C47-64FF-40FA-A28F-667B725B2512}" dt="2022-11-24T06:18:42.478" v="3360" actId="12789"/>
          <ac:picMkLst>
            <pc:docMk/>
            <pc:sldMk cId="2421051990" sldId="377"/>
            <ac:picMk id="1044" creationId="{C6B7E976-D9EC-69F1-D90C-CFCD5C7EEF29}"/>
          </ac:picMkLst>
        </pc:picChg>
        <pc:picChg chg="del mod">
          <ac:chgData name="330" userId="4f79166f-218b-4541-a141-a315eb8a051b" providerId="ADAL" clId="{08112C47-64FF-40FA-A28F-667B725B2512}" dt="2022-11-22T20:43:13.274" v="1748" actId="478"/>
          <ac:picMkLst>
            <pc:docMk/>
            <pc:sldMk cId="2421051990" sldId="377"/>
            <ac:picMk id="1046" creationId="{BA1B003A-FFB4-A657-01B8-B0EBD51E0254}"/>
          </ac:picMkLst>
        </pc:picChg>
        <pc:picChg chg="del">
          <ac:chgData name="330" userId="4f79166f-218b-4541-a141-a315eb8a051b" providerId="ADAL" clId="{08112C47-64FF-40FA-A28F-667B725B2512}" dt="2022-11-22T20:37:41.620" v="1733" actId="478"/>
          <ac:picMkLst>
            <pc:docMk/>
            <pc:sldMk cId="2421051990" sldId="377"/>
            <ac:picMk id="3074" creationId="{4657BAE7-F1B2-3358-6729-0296C516A31A}"/>
          </ac:picMkLst>
        </pc:picChg>
        <pc:picChg chg="del">
          <ac:chgData name="330" userId="4f79166f-218b-4541-a141-a315eb8a051b" providerId="ADAL" clId="{08112C47-64FF-40FA-A28F-667B725B2512}" dt="2022-11-22T20:37:42.953" v="1734" actId="478"/>
          <ac:picMkLst>
            <pc:docMk/>
            <pc:sldMk cId="2421051990" sldId="377"/>
            <ac:picMk id="3076" creationId="{0410427D-C1BB-F8BC-DFCE-0A9D1F36D0A8}"/>
          </ac:picMkLst>
        </pc:picChg>
        <pc:picChg chg="del mod">
          <ac:chgData name="330" userId="4f79166f-218b-4541-a141-a315eb8a051b" providerId="ADAL" clId="{08112C47-64FF-40FA-A28F-667B725B2512}" dt="2022-11-22T22:54:14.401" v="1911" actId="478"/>
          <ac:picMkLst>
            <pc:docMk/>
            <pc:sldMk cId="2421051990" sldId="377"/>
            <ac:picMk id="3078" creationId="{D91B4A4B-AA26-4EEA-4C28-BFB00DC2D42E}"/>
          </ac:picMkLst>
        </pc:picChg>
        <pc:picChg chg="mod">
          <ac:chgData name="330" userId="4f79166f-218b-4541-a141-a315eb8a051b" providerId="ADAL" clId="{08112C47-64FF-40FA-A28F-667B725B2512}" dt="2022-11-24T06:18:42.478" v="3360" actId="12789"/>
          <ac:picMkLst>
            <pc:docMk/>
            <pc:sldMk cId="2421051990" sldId="377"/>
            <ac:picMk id="3080" creationId="{90B7CFA9-50C5-4381-42FE-8012881715A4}"/>
          </ac:picMkLst>
        </pc:picChg>
      </pc:sldChg>
      <pc:sldChg chg="delSp modSp add del mod ord">
        <pc:chgData name="330" userId="4f79166f-218b-4541-a141-a315eb8a051b" providerId="ADAL" clId="{08112C47-64FF-40FA-A28F-667B725B2512}" dt="2022-11-23T03:23:00.501" v="2485" actId="47"/>
        <pc:sldMkLst>
          <pc:docMk/>
          <pc:sldMk cId="977100504" sldId="378"/>
        </pc:sldMkLst>
        <pc:spChg chg="del mod">
          <ac:chgData name="330" userId="4f79166f-218b-4541-a141-a315eb8a051b" providerId="ADAL" clId="{08112C47-64FF-40FA-A28F-667B725B2512}" dt="2022-11-23T03:22:03.744" v="2474" actId="21"/>
          <ac:spMkLst>
            <pc:docMk/>
            <pc:sldMk cId="977100504" sldId="378"/>
            <ac:spMk id="5" creationId="{74317C1C-E111-89C1-8D98-068037E9F8EC}"/>
          </ac:spMkLst>
        </pc:spChg>
      </pc:sldChg>
      <pc:sldChg chg="addSp delSp modSp add mod ord delAnim modAnim modNotesTx">
        <pc:chgData name="330" userId="4f79166f-218b-4541-a141-a315eb8a051b" providerId="ADAL" clId="{08112C47-64FF-40FA-A28F-667B725B2512}" dt="2022-11-27T04:10:48.314" v="4049"/>
        <pc:sldMkLst>
          <pc:docMk/>
          <pc:sldMk cId="1180960081" sldId="379"/>
        </pc:sldMkLst>
        <pc:spChg chg="add mod">
          <ac:chgData name="330" userId="4f79166f-218b-4541-a141-a315eb8a051b" providerId="ADAL" clId="{08112C47-64FF-40FA-A28F-667B725B2512}" dt="2022-11-27T04:10:07.376" v="4047" actId="1076"/>
          <ac:spMkLst>
            <pc:docMk/>
            <pc:sldMk cId="1180960081" sldId="379"/>
            <ac:spMk id="2" creationId="{2B4D329B-3C5B-9BAF-F7F2-41D58BA98A39}"/>
          </ac:spMkLst>
        </pc:spChg>
        <pc:spChg chg="add del mod">
          <ac:chgData name="330" userId="4f79166f-218b-4541-a141-a315eb8a051b" providerId="ADAL" clId="{08112C47-64FF-40FA-A28F-667B725B2512}" dt="2022-11-26T13:09:03.518" v="3566" actId="478"/>
          <ac:spMkLst>
            <pc:docMk/>
            <pc:sldMk cId="1180960081" sldId="379"/>
            <ac:spMk id="2" creationId="{E8424879-6B7A-C6BA-2F7E-D9F6A8B15504}"/>
          </ac:spMkLst>
        </pc:spChg>
        <pc:spChg chg="add mod">
          <ac:chgData name="330" userId="4f79166f-218b-4541-a141-a315eb8a051b" providerId="ADAL" clId="{08112C47-64FF-40FA-A28F-667B725B2512}" dt="2022-11-26T13:07:33.166" v="3553" actId="164"/>
          <ac:spMkLst>
            <pc:docMk/>
            <pc:sldMk cId="1180960081" sldId="379"/>
            <ac:spMk id="3" creationId="{7C2AF4B9-6D17-EF58-AD7F-EB3A297F97E2}"/>
          </ac:spMkLst>
        </pc:spChg>
        <pc:spChg chg="mod">
          <ac:chgData name="330" userId="4f79166f-218b-4541-a141-a315eb8a051b" providerId="ADAL" clId="{08112C47-64FF-40FA-A28F-667B725B2512}" dt="2022-11-27T04:09:17.472" v="4045" actId="14100"/>
          <ac:spMkLst>
            <pc:docMk/>
            <pc:sldMk cId="1180960081" sldId="379"/>
            <ac:spMk id="5" creationId="{636AC293-AC7F-6128-185C-9D06EB8C7BCB}"/>
          </ac:spMkLst>
        </pc:spChg>
        <pc:spChg chg="add mod">
          <ac:chgData name="330" userId="4f79166f-218b-4541-a141-a315eb8a051b" providerId="ADAL" clId="{08112C47-64FF-40FA-A28F-667B725B2512}" dt="2022-11-26T13:08:50.251" v="3565" actId="14100"/>
          <ac:spMkLst>
            <pc:docMk/>
            <pc:sldMk cId="1180960081" sldId="379"/>
            <ac:spMk id="8" creationId="{29BD3CF8-364F-6C60-241F-3163639A2F19}"/>
          </ac:spMkLst>
        </pc:spChg>
        <pc:spChg chg="del">
          <ac:chgData name="330" userId="4f79166f-218b-4541-a141-a315eb8a051b" providerId="ADAL" clId="{08112C47-64FF-40FA-A28F-667B725B2512}" dt="2022-11-22T20:55:43.704" v="1780" actId="478"/>
          <ac:spMkLst>
            <pc:docMk/>
            <pc:sldMk cId="1180960081" sldId="379"/>
            <ac:spMk id="8" creationId="{C5E2F778-3C58-42B5-FA5A-3293698ADB4A}"/>
          </ac:spMkLst>
        </pc:spChg>
        <pc:spChg chg="add mod">
          <ac:chgData name="330" userId="4f79166f-218b-4541-a141-a315eb8a051b" providerId="ADAL" clId="{08112C47-64FF-40FA-A28F-667B725B2512}" dt="2022-11-26T13:07:00.375" v="3549" actId="14100"/>
          <ac:spMkLst>
            <pc:docMk/>
            <pc:sldMk cId="1180960081" sldId="379"/>
            <ac:spMk id="9" creationId="{36CD1DFC-A30A-6843-DD7A-B754A2AA5950}"/>
          </ac:spMkLst>
        </pc:spChg>
        <pc:spChg chg="add mod">
          <ac:chgData name="330" userId="4f79166f-218b-4541-a141-a315eb8a051b" providerId="ADAL" clId="{08112C47-64FF-40FA-A28F-667B725B2512}" dt="2022-11-23T22:42:04.956" v="3206" actId="120"/>
          <ac:spMkLst>
            <pc:docMk/>
            <pc:sldMk cId="1180960081" sldId="379"/>
            <ac:spMk id="10" creationId="{B52C5753-EAE2-A545-CEC1-BDC2579899C0}"/>
          </ac:spMkLst>
        </pc:spChg>
        <pc:spChg chg="add mod">
          <ac:chgData name="330" userId="4f79166f-218b-4541-a141-a315eb8a051b" providerId="ADAL" clId="{08112C47-64FF-40FA-A28F-667B725B2512}" dt="2022-11-27T04:07:49.254" v="4040" actId="27636"/>
          <ac:spMkLst>
            <pc:docMk/>
            <pc:sldMk cId="1180960081" sldId="379"/>
            <ac:spMk id="11" creationId="{816370F2-C02C-448B-74E7-C57442326844}"/>
          </ac:spMkLst>
        </pc:spChg>
        <pc:grpChg chg="mod">
          <ac:chgData name="330" userId="4f79166f-218b-4541-a141-a315eb8a051b" providerId="ADAL" clId="{08112C47-64FF-40FA-A28F-667B725B2512}" dt="2022-11-27T04:09:17.472" v="4045" actId="14100"/>
          <ac:grpSpMkLst>
            <pc:docMk/>
            <pc:sldMk cId="1180960081" sldId="379"/>
            <ac:grpSpMk id="6" creationId="{8492DA78-8077-CB42-88E4-C117A76859D8}"/>
          </ac:grpSpMkLst>
        </pc:grpChg>
        <pc:grpChg chg="add mod ord">
          <ac:chgData name="330" userId="4f79166f-218b-4541-a141-a315eb8a051b" providerId="ADAL" clId="{08112C47-64FF-40FA-A28F-667B725B2512}" dt="2022-11-27T04:10:02.268" v="4046" actId="1076"/>
          <ac:grpSpMkLst>
            <pc:docMk/>
            <pc:sldMk cId="1180960081" sldId="379"/>
            <ac:grpSpMk id="7" creationId="{37B2D59C-6095-4440-2AE6-A314F5F4C948}"/>
          </ac:grpSpMkLst>
        </pc:grpChg>
        <pc:grpChg chg="add mod">
          <ac:chgData name="330" userId="4f79166f-218b-4541-a141-a315eb8a051b" providerId="ADAL" clId="{08112C47-64FF-40FA-A28F-667B725B2512}" dt="2022-11-23T04:14:59.350" v="2834" actId="164"/>
          <ac:grpSpMkLst>
            <pc:docMk/>
            <pc:sldMk cId="1180960081" sldId="379"/>
            <ac:grpSpMk id="16" creationId="{B4660EAA-A3EF-D7BB-6D74-F3FF279EDBDD}"/>
          </ac:grpSpMkLst>
        </pc:grpChg>
        <pc:grpChg chg="add del mod">
          <ac:chgData name="330" userId="4f79166f-218b-4541-a141-a315eb8a051b" providerId="ADAL" clId="{08112C47-64FF-40FA-A28F-667B725B2512}" dt="2022-11-23T04:29:31.453" v="2883" actId="165"/>
          <ac:grpSpMkLst>
            <pc:docMk/>
            <pc:sldMk cId="1180960081" sldId="379"/>
            <ac:grpSpMk id="21" creationId="{4B55CE26-DC7D-932C-7BB6-D1EB819158AA}"/>
          </ac:grpSpMkLst>
        </pc:grpChg>
        <pc:grpChg chg="add del mod">
          <ac:chgData name="330" userId="4f79166f-218b-4541-a141-a315eb8a051b" providerId="ADAL" clId="{08112C47-64FF-40FA-A28F-667B725B2512}" dt="2022-11-23T04:33:01.931" v="2904" actId="21"/>
          <ac:grpSpMkLst>
            <pc:docMk/>
            <pc:sldMk cId="1180960081" sldId="379"/>
            <ac:grpSpMk id="24" creationId="{E5DD39DB-DCB3-6CD1-CD28-FBCF90CF6C2C}"/>
          </ac:grpSpMkLst>
        </pc:grpChg>
        <pc:picChg chg="mod">
          <ac:chgData name="330" userId="4f79166f-218b-4541-a141-a315eb8a051b" providerId="ADAL" clId="{08112C47-64FF-40FA-A28F-667B725B2512}" dt="2022-11-27T04:09:17.472" v="4045" actId="14100"/>
          <ac:picMkLst>
            <pc:docMk/>
            <pc:sldMk cId="1180960081" sldId="379"/>
            <ac:picMk id="4" creationId="{AE59E947-0CE5-6708-96F4-6D5740AF5C6C}"/>
          </ac:picMkLst>
        </pc:picChg>
        <pc:picChg chg="del">
          <ac:chgData name="330" userId="4f79166f-218b-4541-a141-a315eb8a051b" providerId="ADAL" clId="{08112C47-64FF-40FA-A28F-667B725B2512}" dt="2022-11-22T20:55:40.700" v="1779" actId="478"/>
          <ac:picMkLst>
            <pc:docMk/>
            <pc:sldMk cId="1180960081" sldId="379"/>
            <ac:picMk id="7" creationId="{A08AD63C-9280-52E0-9029-80DD1C6BCD0D}"/>
          </ac:picMkLst>
        </pc:picChg>
        <pc:picChg chg="add mod">
          <ac:chgData name="330" userId="4f79166f-218b-4541-a141-a315eb8a051b" providerId="ADAL" clId="{08112C47-64FF-40FA-A28F-667B725B2512}" dt="2022-11-23T04:14:42.013" v="2832" actId="1076"/>
          <ac:picMkLst>
            <pc:docMk/>
            <pc:sldMk cId="1180960081" sldId="379"/>
            <ac:picMk id="12" creationId="{CE64870D-F777-F5C4-9480-CECFDB6C3F47}"/>
          </ac:picMkLst>
        </pc:picChg>
        <pc:picChg chg="add mod">
          <ac:chgData name="330" userId="4f79166f-218b-4541-a141-a315eb8a051b" providerId="ADAL" clId="{08112C47-64FF-40FA-A28F-667B725B2512}" dt="2022-11-23T04:14:59.350" v="2834" actId="164"/>
          <ac:picMkLst>
            <pc:docMk/>
            <pc:sldMk cId="1180960081" sldId="379"/>
            <ac:picMk id="13" creationId="{4A57CF0E-74EC-C654-91F0-72ABC6D20D4C}"/>
          </ac:picMkLst>
        </pc:picChg>
        <pc:picChg chg="add mod">
          <ac:chgData name="330" userId="4f79166f-218b-4541-a141-a315eb8a051b" providerId="ADAL" clId="{08112C47-64FF-40FA-A28F-667B725B2512}" dt="2022-11-23T04:14:59.350" v="2834" actId="164"/>
          <ac:picMkLst>
            <pc:docMk/>
            <pc:sldMk cId="1180960081" sldId="379"/>
            <ac:picMk id="14" creationId="{964FF395-9F3A-0716-4EB8-5FF818384C2A}"/>
          </ac:picMkLst>
        </pc:picChg>
        <pc:picChg chg="add del mod">
          <ac:chgData name="330" userId="4f79166f-218b-4541-a141-a315eb8a051b" providerId="ADAL" clId="{08112C47-64FF-40FA-A28F-667B725B2512}" dt="2022-11-23T04:14:14.813" v="2828" actId="478"/>
          <ac:picMkLst>
            <pc:docMk/>
            <pc:sldMk cId="1180960081" sldId="379"/>
            <ac:picMk id="15" creationId="{81EEF16E-B7F1-ADCC-EC8F-3F7619B77533}"/>
          </ac:picMkLst>
        </pc:picChg>
        <pc:picChg chg="add del">
          <ac:chgData name="330" userId="4f79166f-218b-4541-a141-a315eb8a051b" providerId="ADAL" clId="{08112C47-64FF-40FA-A28F-667B725B2512}" dt="2022-11-27T04:06:37.733" v="4022" actId="478"/>
          <ac:picMkLst>
            <pc:docMk/>
            <pc:sldMk cId="1180960081" sldId="379"/>
            <ac:picMk id="17" creationId="{B739527B-632D-9F2B-2B93-18C135C61DB8}"/>
          </ac:picMkLst>
        </pc:picChg>
        <pc:picChg chg="add mod topLvl modCrop">
          <ac:chgData name="330" userId="4f79166f-218b-4541-a141-a315eb8a051b" providerId="ADAL" clId="{08112C47-64FF-40FA-A28F-667B725B2512}" dt="2022-11-23T04:32:51.905" v="2902" actId="1440"/>
          <ac:picMkLst>
            <pc:docMk/>
            <pc:sldMk cId="1180960081" sldId="379"/>
            <ac:picMk id="18" creationId="{E9B98C29-5213-B764-3542-668461579F78}"/>
          </ac:picMkLst>
        </pc:picChg>
        <pc:picChg chg="add del mod topLvl">
          <ac:chgData name="330" userId="4f79166f-218b-4541-a141-a315eb8a051b" providerId="ADAL" clId="{08112C47-64FF-40FA-A28F-667B725B2512}" dt="2022-11-23T04:30:41.041" v="2885" actId="478"/>
          <ac:picMkLst>
            <pc:docMk/>
            <pc:sldMk cId="1180960081" sldId="379"/>
            <ac:picMk id="20" creationId="{11FDFAD6-3E2F-458F-CA76-F89207AB12EF}"/>
          </ac:picMkLst>
        </pc:picChg>
        <pc:picChg chg="add mod">
          <ac:chgData name="330" userId="4f79166f-218b-4541-a141-a315eb8a051b" providerId="ADAL" clId="{08112C47-64FF-40FA-A28F-667B725B2512}" dt="2022-11-23T04:32:12.670" v="2900" actId="208"/>
          <ac:picMkLst>
            <pc:docMk/>
            <pc:sldMk cId="1180960081" sldId="379"/>
            <ac:picMk id="23" creationId="{DB5C41E3-C986-9D2D-BD46-50546B365CB8}"/>
          </ac:picMkLst>
        </pc:picChg>
        <pc:picChg chg="add del mod">
          <ac:chgData name="330" userId="4f79166f-218b-4541-a141-a315eb8a051b" providerId="ADAL" clId="{08112C47-64FF-40FA-A28F-667B725B2512}" dt="2022-11-23T22:47:27.330" v="3232" actId="478"/>
          <ac:picMkLst>
            <pc:docMk/>
            <pc:sldMk cId="1180960081" sldId="379"/>
            <ac:picMk id="25" creationId="{FA8459F9-BE46-8FBA-FC85-6CC0C624D421}"/>
          </ac:picMkLst>
        </pc:picChg>
        <pc:picChg chg="add mod">
          <ac:chgData name="330" userId="4f79166f-218b-4541-a141-a315eb8a051b" providerId="ADAL" clId="{08112C47-64FF-40FA-A28F-667B725B2512}" dt="2022-11-26T13:07:33.166" v="3553" actId="164"/>
          <ac:picMkLst>
            <pc:docMk/>
            <pc:sldMk cId="1180960081" sldId="379"/>
            <ac:picMk id="26" creationId="{F5438A59-488B-751F-43D6-D1A50A1CABC7}"/>
          </ac:picMkLst>
        </pc:picChg>
        <pc:picChg chg="add mod">
          <ac:chgData name="330" userId="4f79166f-218b-4541-a141-a315eb8a051b" providerId="ADAL" clId="{08112C47-64FF-40FA-A28F-667B725B2512}" dt="2022-11-23T04:14:59.350" v="2834" actId="164"/>
          <ac:picMkLst>
            <pc:docMk/>
            <pc:sldMk cId="1180960081" sldId="379"/>
            <ac:picMk id="5122" creationId="{2E3C2A4A-752B-B3BC-3AE9-8D633C53CF3B}"/>
          </ac:picMkLst>
        </pc:picChg>
      </pc:sldChg>
      <pc:sldChg chg="add del">
        <pc:chgData name="330" userId="4f79166f-218b-4541-a141-a315eb8a051b" providerId="ADAL" clId="{08112C47-64FF-40FA-A28F-667B725B2512}" dt="2022-11-23T21:32:51.584" v="3022" actId="47"/>
        <pc:sldMkLst>
          <pc:docMk/>
          <pc:sldMk cId="3320315613" sldId="380"/>
        </pc:sldMkLst>
      </pc:sldChg>
      <pc:sldChg chg="addSp delSp modSp new del mod">
        <pc:chgData name="330" userId="4f79166f-218b-4541-a141-a315eb8a051b" providerId="ADAL" clId="{08112C47-64FF-40FA-A28F-667B725B2512}" dt="2022-11-24T02:10:49.916" v="3238" actId="47"/>
        <pc:sldMkLst>
          <pc:docMk/>
          <pc:sldMk cId="26271183" sldId="381"/>
        </pc:sldMkLst>
        <pc:spChg chg="del">
          <ac:chgData name="330" userId="4f79166f-218b-4541-a141-a315eb8a051b" providerId="ADAL" clId="{08112C47-64FF-40FA-A28F-667B725B2512}" dt="2022-11-23T04:33:06.273" v="2905" actId="478"/>
          <ac:spMkLst>
            <pc:docMk/>
            <pc:sldMk cId="26271183" sldId="381"/>
            <ac:spMk id="2" creationId="{B32AE618-49A2-5028-DBDE-D48710F0A2B9}"/>
          </ac:spMkLst>
        </pc:spChg>
        <pc:spChg chg="del">
          <ac:chgData name="330" userId="4f79166f-218b-4541-a141-a315eb8a051b" providerId="ADAL" clId="{08112C47-64FF-40FA-A28F-667B725B2512}" dt="2022-11-23T04:33:07.483" v="2906" actId="478"/>
          <ac:spMkLst>
            <pc:docMk/>
            <pc:sldMk cId="26271183" sldId="381"/>
            <ac:spMk id="3" creationId="{E24B73AE-D364-D9B6-600B-F985EFBB96AB}"/>
          </ac:spMkLst>
        </pc:spChg>
        <pc:grpChg chg="add del mod">
          <ac:chgData name="330" userId="4f79166f-218b-4541-a141-a315eb8a051b" providerId="ADAL" clId="{08112C47-64FF-40FA-A28F-667B725B2512}" dt="2022-11-23T04:33:26.308" v="2910" actId="478"/>
          <ac:grpSpMkLst>
            <pc:docMk/>
            <pc:sldMk cId="26271183" sldId="381"/>
            <ac:grpSpMk id="4" creationId="{17D14F06-E832-1E38-1817-3260529DD781}"/>
          </ac:grpSpMkLst>
        </pc:grpChg>
        <pc:grpChg chg="add del mod">
          <ac:chgData name="330" userId="4f79166f-218b-4541-a141-a315eb8a051b" providerId="ADAL" clId="{08112C47-64FF-40FA-A28F-667B725B2512}" dt="2022-11-23T22:46:59.721" v="3226" actId="478"/>
          <ac:grpSpMkLst>
            <pc:docMk/>
            <pc:sldMk cId="26271183" sldId="381"/>
            <ac:grpSpMk id="15" creationId="{A7716C6D-0F8A-F078-1964-E41D19D2F0BE}"/>
          </ac:grpSpMkLst>
        </pc:grpChg>
        <pc:picChg chg="mod">
          <ac:chgData name="330" userId="4f79166f-218b-4541-a141-a315eb8a051b" providerId="ADAL" clId="{08112C47-64FF-40FA-A28F-667B725B2512}" dt="2022-11-23T04:33:08.794" v="2907"/>
          <ac:picMkLst>
            <pc:docMk/>
            <pc:sldMk cId="26271183" sldId="381"/>
            <ac:picMk id="5" creationId="{ABC1D6EE-CCB5-DE08-35CD-A08ADB495D4B}"/>
          </ac:picMkLst>
        </pc:picChg>
        <pc:picChg chg="mod">
          <ac:chgData name="330" userId="4f79166f-218b-4541-a141-a315eb8a051b" providerId="ADAL" clId="{08112C47-64FF-40FA-A28F-667B725B2512}" dt="2022-11-23T04:33:08.794" v="2907"/>
          <ac:picMkLst>
            <pc:docMk/>
            <pc:sldMk cId="26271183" sldId="381"/>
            <ac:picMk id="6" creationId="{FBE4B262-105F-0462-606D-72693D0848C4}"/>
          </ac:picMkLst>
        </pc:picChg>
        <pc:picChg chg="add del mod">
          <ac:chgData name="330" userId="4f79166f-218b-4541-a141-a315eb8a051b" providerId="ADAL" clId="{08112C47-64FF-40FA-A28F-667B725B2512}" dt="2022-11-23T04:33:50.669" v="2916" actId="21"/>
          <ac:picMkLst>
            <pc:docMk/>
            <pc:sldMk cId="26271183" sldId="381"/>
            <ac:picMk id="8" creationId="{565B906E-898A-1004-1F6B-8F1CE7A369D6}"/>
          </ac:picMkLst>
        </pc:picChg>
        <pc:picChg chg="add mod">
          <ac:chgData name="330" userId="4f79166f-218b-4541-a141-a315eb8a051b" providerId="ADAL" clId="{08112C47-64FF-40FA-A28F-667B725B2512}" dt="2022-11-23T22:46:08.076" v="3217" actId="164"/>
          <ac:picMkLst>
            <pc:docMk/>
            <pc:sldMk cId="26271183" sldId="381"/>
            <ac:picMk id="10" creationId="{ABDDA4E0-E177-6FD2-44FA-CC02AA8FF65F}"/>
          </ac:picMkLst>
        </pc:picChg>
        <pc:picChg chg="add mod">
          <ac:chgData name="330" userId="4f79166f-218b-4541-a141-a315eb8a051b" providerId="ADAL" clId="{08112C47-64FF-40FA-A28F-667B725B2512}" dt="2022-11-23T22:46:08.076" v="3217" actId="164"/>
          <ac:picMkLst>
            <pc:docMk/>
            <pc:sldMk cId="26271183" sldId="381"/>
            <ac:picMk id="12" creationId="{2CAC4C7A-561B-AEF4-F056-BF6D7F404F1C}"/>
          </ac:picMkLst>
        </pc:picChg>
        <pc:picChg chg="add mod">
          <ac:chgData name="330" userId="4f79166f-218b-4541-a141-a315eb8a051b" providerId="ADAL" clId="{08112C47-64FF-40FA-A28F-667B725B2512}" dt="2022-11-23T22:46:08.076" v="3217" actId="164"/>
          <ac:picMkLst>
            <pc:docMk/>
            <pc:sldMk cId="26271183" sldId="381"/>
            <ac:picMk id="14" creationId="{0D96698F-7370-DD95-82CD-3C265AF0877F}"/>
          </ac:picMkLst>
        </pc:picChg>
        <pc:picChg chg="add mod">
          <ac:chgData name="330" userId="4f79166f-218b-4541-a141-a315eb8a051b" providerId="ADAL" clId="{08112C47-64FF-40FA-A28F-667B725B2512}" dt="2022-11-23T22:47:17.593" v="3231" actId="1440"/>
          <ac:picMkLst>
            <pc:docMk/>
            <pc:sldMk cId="26271183" sldId="381"/>
            <ac:picMk id="17" creationId="{533BB3B2-F3D8-5FF6-8464-0DA046CC3A26}"/>
          </ac:picMkLst>
        </pc:picChg>
      </pc:sldChg>
      <pc:sldChg chg="addSp delSp modSp add mod">
        <pc:chgData name="330" userId="4f79166f-218b-4541-a141-a315eb8a051b" providerId="ADAL" clId="{08112C47-64FF-40FA-A28F-667B725B2512}" dt="2022-11-23T22:33:51.824" v="3094" actId="21"/>
        <pc:sldMkLst>
          <pc:docMk/>
          <pc:sldMk cId="354189528" sldId="382"/>
        </pc:sldMkLst>
        <pc:picChg chg="add del mod">
          <ac:chgData name="330" userId="4f79166f-218b-4541-a141-a315eb8a051b" providerId="ADAL" clId="{08112C47-64FF-40FA-A28F-667B725B2512}" dt="2022-11-23T22:31:10.331" v="3071" actId="478"/>
          <ac:picMkLst>
            <pc:docMk/>
            <pc:sldMk cId="354189528" sldId="382"/>
            <ac:picMk id="2" creationId="{0C730152-7FA8-2750-84CD-E16309A18CD0}"/>
          </ac:picMkLst>
        </pc:picChg>
        <pc:picChg chg="add del mod">
          <ac:chgData name="330" userId="4f79166f-218b-4541-a141-a315eb8a051b" providerId="ADAL" clId="{08112C47-64FF-40FA-A28F-667B725B2512}" dt="2022-11-23T22:31:25.571" v="3073" actId="21"/>
          <ac:picMkLst>
            <pc:docMk/>
            <pc:sldMk cId="354189528" sldId="382"/>
            <ac:picMk id="4" creationId="{A3D6BAAA-53A4-86A5-8BFF-BFB4EBF1521C}"/>
          </ac:picMkLst>
        </pc:picChg>
        <pc:picChg chg="del">
          <ac:chgData name="330" userId="4f79166f-218b-4541-a141-a315eb8a051b" providerId="ADAL" clId="{08112C47-64FF-40FA-A28F-667B725B2512}" dt="2022-11-23T22:30:09.357" v="3064" actId="478"/>
          <ac:picMkLst>
            <pc:docMk/>
            <pc:sldMk cId="354189528" sldId="382"/>
            <ac:picMk id="5" creationId="{9B562D18-9792-E9FA-8DD3-EDA0B45D5C2A}"/>
          </ac:picMkLst>
        </pc:picChg>
        <pc:picChg chg="add del mod">
          <ac:chgData name="330" userId="4f79166f-218b-4541-a141-a315eb8a051b" providerId="ADAL" clId="{08112C47-64FF-40FA-A28F-667B725B2512}" dt="2022-11-23T22:33:46.467" v="3093" actId="21"/>
          <ac:picMkLst>
            <pc:docMk/>
            <pc:sldMk cId="354189528" sldId="382"/>
            <ac:picMk id="6" creationId="{A21E4FBC-E905-4281-DFDC-F92A2533C5EE}"/>
          </ac:picMkLst>
        </pc:picChg>
        <pc:picChg chg="add del mod">
          <ac:chgData name="330" userId="4f79166f-218b-4541-a141-a315eb8a051b" providerId="ADAL" clId="{08112C47-64FF-40FA-A28F-667B725B2512}" dt="2022-11-23T22:33:51.824" v="3094" actId="21"/>
          <ac:picMkLst>
            <pc:docMk/>
            <pc:sldMk cId="354189528" sldId="382"/>
            <ac:picMk id="7" creationId="{E5C1B269-D338-8F89-26C0-A0DAC59924B9}"/>
          </ac:picMkLst>
        </pc:picChg>
      </pc:sldChg>
      <pc:sldChg chg="add del">
        <pc:chgData name="330" userId="4f79166f-218b-4541-a141-a315eb8a051b" providerId="ADAL" clId="{08112C47-64FF-40FA-A28F-667B725B2512}" dt="2022-11-23T22:35:29.168" v="3112" actId="47"/>
        <pc:sldMkLst>
          <pc:docMk/>
          <pc:sldMk cId="158959673" sldId="383"/>
        </pc:sldMkLst>
      </pc:sldChg>
      <pc:sldChg chg="delSp modSp add del mod delAnim">
        <pc:chgData name="330" userId="4f79166f-218b-4541-a141-a315eb8a051b" providerId="ADAL" clId="{08112C47-64FF-40FA-A28F-667B725B2512}" dt="2022-11-27T03:27:24.410" v="3596" actId="47"/>
        <pc:sldMkLst>
          <pc:docMk/>
          <pc:sldMk cId="290712110" sldId="383"/>
        </pc:sldMkLst>
        <pc:spChg chg="del">
          <ac:chgData name="330" userId="4f79166f-218b-4541-a141-a315eb8a051b" providerId="ADAL" clId="{08112C47-64FF-40FA-A28F-667B725B2512}" dt="2022-11-27T03:26:01.698" v="3589" actId="478"/>
          <ac:spMkLst>
            <pc:docMk/>
            <pc:sldMk cId="290712110" sldId="383"/>
            <ac:spMk id="6" creationId="{35EF340B-40AB-2A3A-7975-EC1A0EA2289E}"/>
          </ac:spMkLst>
        </pc:spChg>
        <pc:spChg chg="del mod">
          <ac:chgData name="330" userId="4f79166f-218b-4541-a141-a315eb8a051b" providerId="ADAL" clId="{08112C47-64FF-40FA-A28F-667B725B2512}" dt="2022-11-27T03:26:05.094" v="3591" actId="478"/>
          <ac:spMkLst>
            <pc:docMk/>
            <pc:sldMk cId="290712110" sldId="383"/>
            <ac:spMk id="11" creationId="{335FAD6B-8A15-25D6-AE88-6139ABD5A415}"/>
          </ac:spMkLst>
        </pc:spChg>
        <pc:spChg chg="del">
          <ac:chgData name="330" userId="4f79166f-218b-4541-a141-a315eb8a051b" providerId="ADAL" clId="{08112C47-64FF-40FA-A28F-667B725B2512}" dt="2022-11-27T03:26:07.962" v="3592" actId="478"/>
          <ac:spMkLst>
            <pc:docMk/>
            <pc:sldMk cId="290712110" sldId="383"/>
            <ac:spMk id="14" creationId="{DEDB7CE6-6100-DD12-0FAE-CBA64FE904AA}"/>
          </ac:spMkLst>
        </pc:spChg>
        <pc:spChg chg="del">
          <ac:chgData name="330" userId="4f79166f-218b-4541-a141-a315eb8a051b" providerId="ADAL" clId="{08112C47-64FF-40FA-A28F-667B725B2512}" dt="2022-11-27T03:26:07.962" v="3592" actId="478"/>
          <ac:spMkLst>
            <pc:docMk/>
            <pc:sldMk cId="290712110" sldId="383"/>
            <ac:spMk id="15" creationId="{60391549-5081-CD6E-779F-2D7D25B84BD2}"/>
          </ac:spMkLst>
        </pc:spChg>
        <pc:spChg chg="del">
          <ac:chgData name="330" userId="4f79166f-218b-4541-a141-a315eb8a051b" providerId="ADAL" clId="{08112C47-64FF-40FA-A28F-667B725B2512}" dt="2022-11-27T03:26:07.962" v="3592" actId="478"/>
          <ac:spMkLst>
            <pc:docMk/>
            <pc:sldMk cId="290712110" sldId="383"/>
            <ac:spMk id="16" creationId="{09EE5E1F-E5C3-B378-7097-B4800DBB4895}"/>
          </ac:spMkLst>
        </pc:spChg>
        <pc:spChg chg="del">
          <ac:chgData name="330" userId="4f79166f-218b-4541-a141-a315eb8a051b" providerId="ADAL" clId="{08112C47-64FF-40FA-A28F-667B725B2512}" dt="2022-11-27T03:26:07.962" v="3592" actId="478"/>
          <ac:spMkLst>
            <pc:docMk/>
            <pc:sldMk cId="290712110" sldId="383"/>
            <ac:spMk id="17" creationId="{6A1278A9-E8D7-A741-5C1D-A347A363833C}"/>
          </ac:spMkLst>
        </pc:spChg>
        <pc:spChg chg="del">
          <ac:chgData name="330" userId="4f79166f-218b-4541-a141-a315eb8a051b" providerId="ADAL" clId="{08112C47-64FF-40FA-A28F-667B725B2512}" dt="2022-11-27T03:26:07.962" v="3592" actId="478"/>
          <ac:spMkLst>
            <pc:docMk/>
            <pc:sldMk cId="290712110" sldId="383"/>
            <ac:spMk id="18" creationId="{FB748C37-1301-8C20-5A30-DD5526F17909}"/>
          </ac:spMkLst>
        </pc:spChg>
      </pc:sldChg>
      <pc:sldChg chg="addSp delSp modSp add mod delAnim modAnim">
        <pc:chgData name="330" userId="4f79166f-218b-4541-a141-a315eb8a051b" providerId="ADAL" clId="{08112C47-64FF-40FA-A28F-667B725B2512}" dt="2022-11-27T03:41:08.021" v="3681"/>
        <pc:sldMkLst>
          <pc:docMk/>
          <pc:sldMk cId="1557268355" sldId="383"/>
        </pc:sldMkLst>
        <pc:spChg chg="del mod">
          <ac:chgData name="330" userId="4f79166f-218b-4541-a141-a315eb8a051b" providerId="ADAL" clId="{08112C47-64FF-40FA-A28F-667B725B2512}" dt="2022-11-27T03:27:47.783" v="3601" actId="478"/>
          <ac:spMkLst>
            <pc:docMk/>
            <pc:sldMk cId="1557268355" sldId="383"/>
            <ac:spMk id="6" creationId="{35EF340B-40AB-2A3A-7975-EC1A0EA2289E}"/>
          </ac:spMkLst>
        </pc:spChg>
        <pc:spChg chg="add mod">
          <ac:chgData name="330" userId="4f79166f-218b-4541-a141-a315eb8a051b" providerId="ADAL" clId="{08112C47-64FF-40FA-A28F-667B725B2512}" dt="2022-11-27T03:37:59.838" v="3640" actId="1076"/>
          <ac:spMkLst>
            <pc:docMk/>
            <pc:sldMk cId="1557268355" sldId="383"/>
            <ac:spMk id="7" creationId="{EB327B94-8A75-D83D-EFBF-38D9AFA60FC4}"/>
          </ac:spMkLst>
        </pc:spChg>
        <pc:spChg chg="add mod">
          <ac:chgData name="330" userId="4f79166f-218b-4541-a141-a315eb8a051b" providerId="ADAL" clId="{08112C47-64FF-40FA-A28F-667B725B2512}" dt="2022-11-27T03:38:43.984" v="3646" actId="14100"/>
          <ac:spMkLst>
            <pc:docMk/>
            <pc:sldMk cId="1557268355" sldId="383"/>
            <ac:spMk id="10" creationId="{9100A0B3-301A-6C7A-A9AC-C12B196C3F9A}"/>
          </ac:spMkLst>
        </pc:spChg>
        <pc:spChg chg="del">
          <ac:chgData name="330" userId="4f79166f-218b-4541-a141-a315eb8a051b" providerId="ADAL" clId="{08112C47-64FF-40FA-A28F-667B725B2512}" dt="2022-11-27T03:27:38.364" v="3598" actId="478"/>
          <ac:spMkLst>
            <pc:docMk/>
            <pc:sldMk cId="1557268355" sldId="383"/>
            <ac:spMk id="11" creationId="{335FAD6B-8A15-25D6-AE88-6139ABD5A415}"/>
          </ac:spMkLst>
        </pc:spChg>
        <pc:spChg chg="add mod">
          <ac:chgData name="330" userId="4f79166f-218b-4541-a141-a315eb8a051b" providerId="ADAL" clId="{08112C47-64FF-40FA-A28F-667B725B2512}" dt="2022-11-27T03:40:37.458" v="3676" actId="27636"/>
          <ac:spMkLst>
            <pc:docMk/>
            <pc:sldMk cId="1557268355" sldId="383"/>
            <ac:spMk id="12" creationId="{FA84470D-55F7-B2EA-5369-DE0B5C848045}"/>
          </ac:spMkLst>
        </pc:spChg>
        <pc:spChg chg="add mod">
          <ac:chgData name="330" userId="4f79166f-218b-4541-a141-a315eb8a051b" providerId="ADAL" clId="{08112C47-64FF-40FA-A28F-667B725B2512}" dt="2022-11-27T03:40:53.652" v="3680" actId="1076"/>
          <ac:spMkLst>
            <pc:docMk/>
            <pc:sldMk cId="1557268355" sldId="383"/>
            <ac:spMk id="13" creationId="{5173670D-4582-85CC-A6AD-1FBF64731FE9}"/>
          </ac:spMkLst>
        </pc:spChg>
        <pc:spChg chg="del">
          <ac:chgData name="330" userId="4f79166f-218b-4541-a141-a315eb8a051b" providerId="ADAL" clId="{08112C47-64FF-40FA-A28F-667B725B2512}" dt="2022-11-27T03:27:41.538" v="3599" actId="478"/>
          <ac:spMkLst>
            <pc:docMk/>
            <pc:sldMk cId="1557268355" sldId="383"/>
            <ac:spMk id="14" creationId="{DEDB7CE6-6100-DD12-0FAE-CBA64FE904AA}"/>
          </ac:spMkLst>
        </pc:spChg>
        <pc:spChg chg="del">
          <ac:chgData name="330" userId="4f79166f-218b-4541-a141-a315eb8a051b" providerId="ADAL" clId="{08112C47-64FF-40FA-A28F-667B725B2512}" dt="2022-11-27T03:27:41.538" v="3599" actId="478"/>
          <ac:spMkLst>
            <pc:docMk/>
            <pc:sldMk cId="1557268355" sldId="383"/>
            <ac:spMk id="15" creationId="{60391549-5081-CD6E-779F-2D7D25B84BD2}"/>
          </ac:spMkLst>
        </pc:spChg>
        <pc:spChg chg="del">
          <ac:chgData name="330" userId="4f79166f-218b-4541-a141-a315eb8a051b" providerId="ADAL" clId="{08112C47-64FF-40FA-A28F-667B725B2512}" dt="2022-11-27T03:27:41.538" v="3599" actId="478"/>
          <ac:spMkLst>
            <pc:docMk/>
            <pc:sldMk cId="1557268355" sldId="383"/>
            <ac:spMk id="16" creationId="{09EE5E1F-E5C3-B378-7097-B4800DBB4895}"/>
          </ac:spMkLst>
        </pc:spChg>
        <pc:spChg chg="del">
          <ac:chgData name="330" userId="4f79166f-218b-4541-a141-a315eb8a051b" providerId="ADAL" clId="{08112C47-64FF-40FA-A28F-667B725B2512}" dt="2022-11-27T03:27:41.538" v="3599" actId="478"/>
          <ac:spMkLst>
            <pc:docMk/>
            <pc:sldMk cId="1557268355" sldId="383"/>
            <ac:spMk id="17" creationId="{6A1278A9-E8D7-A741-5C1D-A347A363833C}"/>
          </ac:spMkLst>
        </pc:spChg>
        <pc:spChg chg="del">
          <ac:chgData name="330" userId="4f79166f-218b-4541-a141-a315eb8a051b" providerId="ADAL" clId="{08112C47-64FF-40FA-A28F-667B725B2512}" dt="2022-11-27T03:27:41.538" v="3599" actId="478"/>
          <ac:spMkLst>
            <pc:docMk/>
            <pc:sldMk cId="1557268355" sldId="383"/>
            <ac:spMk id="18" creationId="{FB748C37-1301-8C20-5A30-DD5526F17909}"/>
          </ac:spMkLst>
        </pc:spChg>
        <pc:picChg chg="add mod ord modCrop">
          <ac:chgData name="330" userId="4f79166f-218b-4541-a141-a315eb8a051b" providerId="ADAL" clId="{08112C47-64FF-40FA-A28F-667B725B2512}" dt="2022-11-27T03:37:49.337" v="3638" actId="14100"/>
          <ac:picMkLst>
            <pc:docMk/>
            <pc:sldMk cId="1557268355" sldId="383"/>
            <ac:picMk id="4" creationId="{ACE1ABE6-F5A9-7F21-C8AF-F0079B8014E5}"/>
          </ac:picMkLst>
        </pc:picChg>
        <pc:picChg chg="mod ord">
          <ac:chgData name="330" userId="4f79166f-218b-4541-a141-a315eb8a051b" providerId="ADAL" clId="{08112C47-64FF-40FA-A28F-667B725B2512}" dt="2022-11-27T03:37:27.249" v="3635" actId="1076"/>
          <ac:picMkLst>
            <pc:docMk/>
            <pc:sldMk cId="1557268355" sldId="383"/>
            <ac:picMk id="5" creationId="{CA9974C6-2EE3-53FF-5E1E-A93126AFD8C8}"/>
          </ac:picMkLst>
        </pc:picChg>
        <pc:picChg chg="add mod">
          <ac:chgData name="330" userId="4f79166f-218b-4541-a141-a315eb8a051b" providerId="ADAL" clId="{08112C47-64FF-40FA-A28F-667B725B2512}" dt="2022-11-27T03:38:11.273" v="3643" actId="1076"/>
          <ac:picMkLst>
            <pc:docMk/>
            <pc:sldMk cId="1557268355" sldId="383"/>
            <ac:picMk id="9" creationId="{89122B6F-85ED-842A-6F51-BAB79D174BB5}"/>
          </ac:picMkLst>
        </pc:picChg>
      </pc:sldChg>
      <pc:sldChg chg="new del">
        <pc:chgData name="330" userId="4f79166f-218b-4541-a141-a315eb8a051b" providerId="ADAL" clId="{08112C47-64FF-40FA-A28F-667B725B2512}" dt="2022-11-27T03:25:47.731" v="3587" actId="47"/>
        <pc:sldMkLst>
          <pc:docMk/>
          <pc:sldMk cId="3007733190" sldId="3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12D5-EC14-488A-BB7E-CC6C42401E6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A0D5231-9D08-425C-9ADD-5D45BCB02AC0}">
      <dgm:prSet phldrT="[Text]"/>
      <dgm:spPr/>
      <dgm:t>
        <a:bodyPr/>
        <a:lstStyle/>
        <a:p>
          <a:r>
            <a:rPr lang="en-AU" dirty="0"/>
            <a:t>Customer orders resources</a:t>
          </a:r>
        </a:p>
      </dgm:t>
    </dgm:pt>
    <dgm:pt modelId="{BFD3D466-553F-403B-BA2F-05A06BE878D4}" type="parTrans" cxnId="{8C63D263-94D6-4A09-970C-347623939CF0}">
      <dgm:prSet/>
      <dgm:spPr/>
      <dgm:t>
        <a:bodyPr/>
        <a:lstStyle/>
        <a:p>
          <a:endParaRPr lang="en-AU"/>
        </a:p>
      </dgm:t>
    </dgm:pt>
    <dgm:pt modelId="{423991B6-CEC2-429A-810A-D4BB4034B68F}" type="sibTrans" cxnId="{8C63D263-94D6-4A09-970C-347623939CF0}">
      <dgm:prSet/>
      <dgm:spPr/>
      <dgm:t>
        <a:bodyPr/>
        <a:lstStyle/>
        <a:p>
          <a:endParaRPr lang="en-AU"/>
        </a:p>
      </dgm:t>
    </dgm:pt>
    <dgm:pt modelId="{87EF7253-310D-483A-947E-EB3AD512782F}">
      <dgm:prSet phldrT="[Text]"/>
      <dgm:spPr/>
      <dgm:t>
        <a:bodyPr/>
        <a:lstStyle/>
        <a:p>
          <a:r>
            <a:rPr lang="en-AU" dirty="0"/>
            <a:t>Manager approves or rejects order request</a:t>
          </a:r>
        </a:p>
      </dgm:t>
    </dgm:pt>
    <dgm:pt modelId="{D1EE7E20-EFE8-446B-8662-034887A45757}" type="parTrans" cxnId="{7B193BAB-0A91-4BE9-B956-8DB188C0BEC9}">
      <dgm:prSet/>
      <dgm:spPr/>
      <dgm:t>
        <a:bodyPr/>
        <a:lstStyle/>
        <a:p>
          <a:endParaRPr lang="en-AU"/>
        </a:p>
      </dgm:t>
    </dgm:pt>
    <dgm:pt modelId="{82C1F998-9422-465F-9C48-5BFA0E29B93D}" type="sibTrans" cxnId="{7B193BAB-0A91-4BE9-B956-8DB188C0BEC9}">
      <dgm:prSet/>
      <dgm:spPr/>
      <dgm:t>
        <a:bodyPr/>
        <a:lstStyle/>
        <a:p>
          <a:endParaRPr lang="en-AU"/>
        </a:p>
      </dgm:t>
    </dgm:pt>
    <dgm:pt modelId="{077C7334-0364-4F76-8F43-02B39E3DF5F0}">
      <dgm:prSet phldrT="[Text]"/>
      <dgm:spPr/>
      <dgm:t>
        <a:bodyPr/>
        <a:lstStyle/>
        <a:p>
          <a:r>
            <a:rPr lang="en-AU" dirty="0"/>
            <a:t>Manager creates the shopping cart and sends link to customer</a:t>
          </a:r>
        </a:p>
      </dgm:t>
    </dgm:pt>
    <dgm:pt modelId="{EE93B015-BC6A-4152-AF89-4BC9B057FDB8}" type="parTrans" cxnId="{82534BE2-949E-4EC5-B2B7-5C30C4FEA03F}">
      <dgm:prSet/>
      <dgm:spPr/>
      <dgm:t>
        <a:bodyPr/>
        <a:lstStyle/>
        <a:p>
          <a:endParaRPr lang="en-AU"/>
        </a:p>
      </dgm:t>
    </dgm:pt>
    <dgm:pt modelId="{CCB5EF2E-B3D5-49AA-A02B-6A7223E72B7C}" type="sibTrans" cxnId="{82534BE2-949E-4EC5-B2B7-5C30C4FEA03F}">
      <dgm:prSet/>
      <dgm:spPr/>
      <dgm:t>
        <a:bodyPr/>
        <a:lstStyle/>
        <a:p>
          <a:endParaRPr lang="en-AU"/>
        </a:p>
      </dgm:t>
    </dgm:pt>
    <dgm:pt modelId="{660D82BE-6A64-4684-8190-D48C5C58D3BA}">
      <dgm:prSet phldrT="[Text]"/>
      <dgm:spPr/>
      <dgm:t>
        <a:bodyPr/>
        <a:lstStyle/>
        <a:p>
          <a:r>
            <a:rPr lang="en-AU" dirty="0"/>
            <a:t>Customer completes order</a:t>
          </a:r>
        </a:p>
      </dgm:t>
    </dgm:pt>
    <dgm:pt modelId="{D54DA05A-27C1-4133-85CD-209074F8F70E}" type="parTrans" cxnId="{6197BB12-B5F1-4632-8E54-F047251C6ADA}">
      <dgm:prSet/>
      <dgm:spPr/>
      <dgm:t>
        <a:bodyPr/>
        <a:lstStyle/>
        <a:p>
          <a:endParaRPr lang="en-AU"/>
        </a:p>
      </dgm:t>
    </dgm:pt>
    <dgm:pt modelId="{3305897D-2285-4636-816E-7FFE75B75570}" type="sibTrans" cxnId="{6197BB12-B5F1-4632-8E54-F047251C6ADA}">
      <dgm:prSet/>
      <dgm:spPr/>
      <dgm:t>
        <a:bodyPr/>
        <a:lstStyle/>
        <a:p>
          <a:endParaRPr lang="en-AU"/>
        </a:p>
      </dgm:t>
    </dgm:pt>
    <dgm:pt modelId="{CFC1DE48-082D-4B1C-8251-9F5C6FC6F29C}" type="pres">
      <dgm:prSet presAssocID="{CF8612D5-EC14-488A-BB7E-CC6C42401E6E}" presName="Name0" presStyleCnt="0">
        <dgm:presLayoutVars>
          <dgm:dir/>
          <dgm:resizeHandles val="exact"/>
        </dgm:presLayoutVars>
      </dgm:prSet>
      <dgm:spPr/>
    </dgm:pt>
    <dgm:pt modelId="{4949FD3B-1633-417E-985A-47AC5A27597F}" type="pres">
      <dgm:prSet presAssocID="{6A0D5231-9D08-425C-9ADD-5D45BCB02AC0}" presName="node" presStyleLbl="node1" presStyleIdx="0" presStyleCnt="4">
        <dgm:presLayoutVars>
          <dgm:bulletEnabled val="1"/>
        </dgm:presLayoutVars>
      </dgm:prSet>
      <dgm:spPr/>
    </dgm:pt>
    <dgm:pt modelId="{15E86A21-18F6-424F-840C-771504C64B0B}" type="pres">
      <dgm:prSet presAssocID="{423991B6-CEC2-429A-810A-D4BB4034B68F}" presName="sibTrans" presStyleLbl="sibTrans2D1" presStyleIdx="0" presStyleCnt="3"/>
      <dgm:spPr/>
    </dgm:pt>
    <dgm:pt modelId="{E26E0354-69B3-4874-B725-8ED60C0C2D42}" type="pres">
      <dgm:prSet presAssocID="{423991B6-CEC2-429A-810A-D4BB4034B68F}" presName="connectorText" presStyleLbl="sibTrans2D1" presStyleIdx="0" presStyleCnt="3"/>
      <dgm:spPr/>
    </dgm:pt>
    <dgm:pt modelId="{DFA65215-3E9E-4218-B94D-92A547D2CCCD}" type="pres">
      <dgm:prSet presAssocID="{87EF7253-310D-483A-947E-EB3AD512782F}" presName="node" presStyleLbl="node1" presStyleIdx="1" presStyleCnt="4">
        <dgm:presLayoutVars>
          <dgm:bulletEnabled val="1"/>
        </dgm:presLayoutVars>
      </dgm:prSet>
      <dgm:spPr/>
    </dgm:pt>
    <dgm:pt modelId="{1709FF87-3D58-42AC-853B-6CA668A4E3D3}" type="pres">
      <dgm:prSet presAssocID="{82C1F998-9422-465F-9C48-5BFA0E29B93D}" presName="sibTrans" presStyleLbl="sibTrans2D1" presStyleIdx="1" presStyleCnt="3"/>
      <dgm:spPr/>
    </dgm:pt>
    <dgm:pt modelId="{6BC11ACD-E42E-48B3-9614-D3B14915AB28}" type="pres">
      <dgm:prSet presAssocID="{82C1F998-9422-465F-9C48-5BFA0E29B93D}" presName="connectorText" presStyleLbl="sibTrans2D1" presStyleIdx="1" presStyleCnt="3"/>
      <dgm:spPr/>
    </dgm:pt>
    <dgm:pt modelId="{638D6688-9500-4A0F-85BC-1B6FF5D4AC47}" type="pres">
      <dgm:prSet presAssocID="{077C7334-0364-4F76-8F43-02B39E3DF5F0}" presName="node" presStyleLbl="node1" presStyleIdx="2" presStyleCnt="4">
        <dgm:presLayoutVars>
          <dgm:bulletEnabled val="1"/>
        </dgm:presLayoutVars>
      </dgm:prSet>
      <dgm:spPr/>
    </dgm:pt>
    <dgm:pt modelId="{167FB408-EB7D-4E42-9C5E-101C876FC624}" type="pres">
      <dgm:prSet presAssocID="{CCB5EF2E-B3D5-49AA-A02B-6A7223E72B7C}" presName="sibTrans" presStyleLbl="sibTrans2D1" presStyleIdx="2" presStyleCnt="3"/>
      <dgm:spPr/>
    </dgm:pt>
    <dgm:pt modelId="{193A28DE-CEE8-42F9-AC84-BF37A878D972}" type="pres">
      <dgm:prSet presAssocID="{CCB5EF2E-B3D5-49AA-A02B-6A7223E72B7C}" presName="connectorText" presStyleLbl="sibTrans2D1" presStyleIdx="2" presStyleCnt="3"/>
      <dgm:spPr/>
    </dgm:pt>
    <dgm:pt modelId="{35FE19B4-B77B-4E74-AB4A-FFD95C5777A4}" type="pres">
      <dgm:prSet presAssocID="{660D82BE-6A64-4684-8190-D48C5C58D3BA}" presName="node" presStyleLbl="node1" presStyleIdx="3" presStyleCnt="4" custLinFactNeighborY="830">
        <dgm:presLayoutVars>
          <dgm:bulletEnabled val="1"/>
        </dgm:presLayoutVars>
      </dgm:prSet>
      <dgm:spPr/>
    </dgm:pt>
  </dgm:ptLst>
  <dgm:cxnLst>
    <dgm:cxn modelId="{6197BB12-B5F1-4632-8E54-F047251C6ADA}" srcId="{CF8612D5-EC14-488A-BB7E-CC6C42401E6E}" destId="{660D82BE-6A64-4684-8190-D48C5C58D3BA}" srcOrd="3" destOrd="0" parTransId="{D54DA05A-27C1-4133-85CD-209074F8F70E}" sibTransId="{3305897D-2285-4636-816E-7FFE75B75570}"/>
    <dgm:cxn modelId="{3B454939-B7AD-4331-B5D7-BE0717A8A582}" type="presOf" srcId="{6A0D5231-9D08-425C-9ADD-5D45BCB02AC0}" destId="{4949FD3B-1633-417E-985A-47AC5A27597F}" srcOrd="0" destOrd="0" presId="urn:microsoft.com/office/officeart/2005/8/layout/process1"/>
    <dgm:cxn modelId="{B019903C-C8BA-4E3F-8A85-57B378B9092B}" type="presOf" srcId="{87EF7253-310D-483A-947E-EB3AD512782F}" destId="{DFA65215-3E9E-4218-B94D-92A547D2CCCD}" srcOrd="0" destOrd="0" presId="urn:microsoft.com/office/officeart/2005/8/layout/process1"/>
    <dgm:cxn modelId="{EE249D3E-2D9C-4805-9FE1-A09995CA206F}" type="presOf" srcId="{CF8612D5-EC14-488A-BB7E-CC6C42401E6E}" destId="{CFC1DE48-082D-4B1C-8251-9F5C6FC6F29C}" srcOrd="0" destOrd="0" presId="urn:microsoft.com/office/officeart/2005/8/layout/process1"/>
    <dgm:cxn modelId="{8C63D263-94D6-4A09-970C-347623939CF0}" srcId="{CF8612D5-EC14-488A-BB7E-CC6C42401E6E}" destId="{6A0D5231-9D08-425C-9ADD-5D45BCB02AC0}" srcOrd="0" destOrd="0" parTransId="{BFD3D466-553F-403B-BA2F-05A06BE878D4}" sibTransId="{423991B6-CEC2-429A-810A-D4BB4034B68F}"/>
    <dgm:cxn modelId="{F66D9066-D814-40F3-BCB3-1157CD236997}" type="presOf" srcId="{077C7334-0364-4F76-8F43-02B39E3DF5F0}" destId="{638D6688-9500-4A0F-85BC-1B6FF5D4AC47}" srcOrd="0" destOrd="0" presId="urn:microsoft.com/office/officeart/2005/8/layout/process1"/>
    <dgm:cxn modelId="{E2E05B4B-FE10-4EE7-A2AA-FF287BC1B7B4}" type="presOf" srcId="{CCB5EF2E-B3D5-49AA-A02B-6A7223E72B7C}" destId="{193A28DE-CEE8-42F9-AC84-BF37A878D972}" srcOrd="1" destOrd="0" presId="urn:microsoft.com/office/officeart/2005/8/layout/process1"/>
    <dgm:cxn modelId="{0B1A6A99-2299-4CB2-A817-C617977C56A7}" type="presOf" srcId="{423991B6-CEC2-429A-810A-D4BB4034B68F}" destId="{15E86A21-18F6-424F-840C-771504C64B0B}" srcOrd="0" destOrd="0" presId="urn:microsoft.com/office/officeart/2005/8/layout/process1"/>
    <dgm:cxn modelId="{7B193BAB-0A91-4BE9-B956-8DB188C0BEC9}" srcId="{CF8612D5-EC14-488A-BB7E-CC6C42401E6E}" destId="{87EF7253-310D-483A-947E-EB3AD512782F}" srcOrd="1" destOrd="0" parTransId="{D1EE7E20-EFE8-446B-8662-034887A45757}" sibTransId="{82C1F998-9422-465F-9C48-5BFA0E29B93D}"/>
    <dgm:cxn modelId="{7AF8DAAD-54FA-4C27-A6AF-3DCC8D01EFE2}" type="presOf" srcId="{82C1F998-9422-465F-9C48-5BFA0E29B93D}" destId="{1709FF87-3D58-42AC-853B-6CA668A4E3D3}" srcOrd="0" destOrd="0" presId="urn:microsoft.com/office/officeart/2005/8/layout/process1"/>
    <dgm:cxn modelId="{E09E88B0-0ADA-4D23-897E-3EA16D02648C}" type="presOf" srcId="{CCB5EF2E-B3D5-49AA-A02B-6A7223E72B7C}" destId="{167FB408-EB7D-4E42-9C5E-101C876FC624}" srcOrd="0" destOrd="0" presId="urn:microsoft.com/office/officeart/2005/8/layout/process1"/>
    <dgm:cxn modelId="{48B194CF-2919-4050-BD55-6CCAE6A52D99}" type="presOf" srcId="{660D82BE-6A64-4684-8190-D48C5C58D3BA}" destId="{35FE19B4-B77B-4E74-AB4A-FFD95C5777A4}" srcOrd="0" destOrd="0" presId="urn:microsoft.com/office/officeart/2005/8/layout/process1"/>
    <dgm:cxn modelId="{82534BE2-949E-4EC5-B2B7-5C30C4FEA03F}" srcId="{CF8612D5-EC14-488A-BB7E-CC6C42401E6E}" destId="{077C7334-0364-4F76-8F43-02B39E3DF5F0}" srcOrd="2" destOrd="0" parTransId="{EE93B015-BC6A-4152-AF89-4BC9B057FDB8}" sibTransId="{CCB5EF2E-B3D5-49AA-A02B-6A7223E72B7C}"/>
    <dgm:cxn modelId="{6B1D6CE5-1A5B-460D-A857-4B226A5A20DD}" type="presOf" srcId="{423991B6-CEC2-429A-810A-D4BB4034B68F}" destId="{E26E0354-69B3-4874-B725-8ED60C0C2D42}" srcOrd="1" destOrd="0" presId="urn:microsoft.com/office/officeart/2005/8/layout/process1"/>
    <dgm:cxn modelId="{B55538ED-F54C-46D4-A216-06ED86DB4B48}" type="presOf" srcId="{82C1F998-9422-465F-9C48-5BFA0E29B93D}" destId="{6BC11ACD-E42E-48B3-9614-D3B14915AB28}" srcOrd="1" destOrd="0" presId="urn:microsoft.com/office/officeart/2005/8/layout/process1"/>
    <dgm:cxn modelId="{2417FBE1-E9E7-416D-BA5C-B15EBA6C0756}" type="presParOf" srcId="{CFC1DE48-082D-4B1C-8251-9F5C6FC6F29C}" destId="{4949FD3B-1633-417E-985A-47AC5A27597F}" srcOrd="0" destOrd="0" presId="urn:microsoft.com/office/officeart/2005/8/layout/process1"/>
    <dgm:cxn modelId="{84F02B0F-E505-4CD1-9CB0-9EAE636B8B8E}" type="presParOf" srcId="{CFC1DE48-082D-4B1C-8251-9F5C6FC6F29C}" destId="{15E86A21-18F6-424F-840C-771504C64B0B}" srcOrd="1" destOrd="0" presId="urn:microsoft.com/office/officeart/2005/8/layout/process1"/>
    <dgm:cxn modelId="{55244476-357D-41FB-B1ED-8ADE18BF11A4}" type="presParOf" srcId="{15E86A21-18F6-424F-840C-771504C64B0B}" destId="{E26E0354-69B3-4874-B725-8ED60C0C2D42}" srcOrd="0" destOrd="0" presId="urn:microsoft.com/office/officeart/2005/8/layout/process1"/>
    <dgm:cxn modelId="{64BCDAB0-7A96-4274-A9CA-D92E504EDC6B}" type="presParOf" srcId="{CFC1DE48-082D-4B1C-8251-9F5C6FC6F29C}" destId="{DFA65215-3E9E-4218-B94D-92A547D2CCCD}" srcOrd="2" destOrd="0" presId="urn:microsoft.com/office/officeart/2005/8/layout/process1"/>
    <dgm:cxn modelId="{31A783E1-A5B9-4E67-939B-EF38016B9502}" type="presParOf" srcId="{CFC1DE48-082D-4B1C-8251-9F5C6FC6F29C}" destId="{1709FF87-3D58-42AC-853B-6CA668A4E3D3}" srcOrd="3" destOrd="0" presId="urn:microsoft.com/office/officeart/2005/8/layout/process1"/>
    <dgm:cxn modelId="{E385E20B-90BA-412E-B830-76B4E5886E0D}" type="presParOf" srcId="{1709FF87-3D58-42AC-853B-6CA668A4E3D3}" destId="{6BC11ACD-E42E-48B3-9614-D3B14915AB28}" srcOrd="0" destOrd="0" presId="urn:microsoft.com/office/officeart/2005/8/layout/process1"/>
    <dgm:cxn modelId="{AA8BBEE4-0C20-4C81-8C66-B04B624B1244}" type="presParOf" srcId="{CFC1DE48-082D-4B1C-8251-9F5C6FC6F29C}" destId="{638D6688-9500-4A0F-85BC-1B6FF5D4AC47}" srcOrd="4" destOrd="0" presId="urn:microsoft.com/office/officeart/2005/8/layout/process1"/>
    <dgm:cxn modelId="{1589947C-CFF4-4379-8A60-2A63D2B1E593}" type="presParOf" srcId="{CFC1DE48-082D-4B1C-8251-9F5C6FC6F29C}" destId="{167FB408-EB7D-4E42-9C5E-101C876FC624}" srcOrd="5" destOrd="0" presId="urn:microsoft.com/office/officeart/2005/8/layout/process1"/>
    <dgm:cxn modelId="{B11F3481-7402-49BB-8523-8A8D2E976073}" type="presParOf" srcId="{167FB408-EB7D-4E42-9C5E-101C876FC624}" destId="{193A28DE-CEE8-42F9-AC84-BF37A878D972}" srcOrd="0" destOrd="0" presId="urn:microsoft.com/office/officeart/2005/8/layout/process1"/>
    <dgm:cxn modelId="{319AB521-61F0-4D9A-A5EB-F155E4BC80E3}" type="presParOf" srcId="{CFC1DE48-082D-4B1C-8251-9F5C6FC6F29C}" destId="{35FE19B4-B77B-4E74-AB4A-FFD95C5777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FD3B-1633-417E-985A-47AC5A27597F}">
      <dsp:nvSpPr>
        <dsp:cNvPr id="0" name=""/>
        <dsp:cNvSpPr/>
      </dsp:nvSpPr>
      <dsp:spPr>
        <a:xfrm>
          <a:off x="4884" y="212212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Customer orders resources</a:t>
          </a:r>
        </a:p>
      </dsp:txBody>
      <dsp:txXfrm>
        <a:off x="42414" y="249742"/>
        <a:ext cx="2060569" cy="1206317"/>
      </dsp:txXfrm>
    </dsp:sp>
    <dsp:sp modelId="{15E86A21-18F6-424F-840C-771504C64B0B}">
      <dsp:nvSpPr>
        <dsp:cNvPr id="0" name=""/>
        <dsp:cNvSpPr/>
      </dsp:nvSpPr>
      <dsp:spPr>
        <a:xfrm>
          <a:off x="2354076" y="588083"/>
          <a:ext cx="452753" cy="529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2354076" y="694010"/>
        <a:ext cx="316927" cy="317781"/>
      </dsp:txXfrm>
    </dsp:sp>
    <dsp:sp modelId="{DFA65215-3E9E-4218-B94D-92A547D2CCCD}">
      <dsp:nvSpPr>
        <dsp:cNvPr id="0" name=""/>
        <dsp:cNvSpPr/>
      </dsp:nvSpPr>
      <dsp:spPr>
        <a:xfrm>
          <a:off x="2994765" y="212212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Manager approves or rejects order request</a:t>
          </a:r>
        </a:p>
      </dsp:txBody>
      <dsp:txXfrm>
        <a:off x="3032295" y="249742"/>
        <a:ext cx="2060569" cy="1206317"/>
      </dsp:txXfrm>
    </dsp:sp>
    <dsp:sp modelId="{1709FF87-3D58-42AC-853B-6CA668A4E3D3}">
      <dsp:nvSpPr>
        <dsp:cNvPr id="0" name=""/>
        <dsp:cNvSpPr/>
      </dsp:nvSpPr>
      <dsp:spPr>
        <a:xfrm>
          <a:off x="5343957" y="588083"/>
          <a:ext cx="452753" cy="529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5343957" y="694010"/>
        <a:ext cx="316927" cy="317781"/>
      </dsp:txXfrm>
    </dsp:sp>
    <dsp:sp modelId="{638D6688-9500-4A0F-85BC-1B6FF5D4AC47}">
      <dsp:nvSpPr>
        <dsp:cNvPr id="0" name=""/>
        <dsp:cNvSpPr/>
      </dsp:nvSpPr>
      <dsp:spPr>
        <a:xfrm>
          <a:off x="5984645" y="212212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Manager creates the shopping cart and sends link to customer</a:t>
          </a:r>
        </a:p>
      </dsp:txBody>
      <dsp:txXfrm>
        <a:off x="6022175" y="249742"/>
        <a:ext cx="2060569" cy="1206317"/>
      </dsp:txXfrm>
    </dsp:sp>
    <dsp:sp modelId="{167FB408-EB7D-4E42-9C5E-101C876FC624}">
      <dsp:nvSpPr>
        <dsp:cNvPr id="0" name=""/>
        <dsp:cNvSpPr/>
      </dsp:nvSpPr>
      <dsp:spPr>
        <a:xfrm rot="12229">
          <a:off x="8333836" y="593446"/>
          <a:ext cx="452756" cy="529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8333836" y="699131"/>
        <a:ext cx="316929" cy="317781"/>
      </dsp:txXfrm>
    </dsp:sp>
    <dsp:sp modelId="{35FE19B4-B77B-4E74-AB4A-FFD95C5777A4}">
      <dsp:nvSpPr>
        <dsp:cNvPr id="0" name=""/>
        <dsp:cNvSpPr/>
      </dsp:nvSpPr>
      <dsp:spPr>
        <a:xfrm>
          <a:off x="8974526" y="222847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Customer completes order</a:t>
          </a:r>
        </a:p>
      </dsp:txBody>
      <dsp:txXfrm>
        <a:off x="9012056" y="260377"/>
        <a:ext cx="2060569" cy="1206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F78B-126D-4CD7-B9E0-2C1AF4A5F4B9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DFAC-CCF6-4C37-83C7-35955F0AB3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0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84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60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42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43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420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67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80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40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 and his companions are in modern day Turkey.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Paul and his companions traveled throughout the region of Phrygia and Galatia, having been kept by the Holy Spirit from preaching the word in the province of Asia.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When they came to the border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ystem-ui"/>
              </a:rPr>
              <a:t>Mysia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they tried to enter Bithynia, but the Spirit of Jesus would not allow them to.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So they passed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ystem-ui"/>
              </a:rPr>
              <a:t>Mysia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and went down to Troas.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397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Technical </a:t>
            </a:r>
            <a:r>
              <a:rPr lang="en-AU" dirty="0" err="1"/>
              <a:t>qns</a:t>
            </a:r>
            <a:r>
              <a:rPr lang="en-AU" dirty="0"/>
              <a:t> – ask me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65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will they obtain the courses?</a:t>
            </a:r>
          </a:p>
          <a:p>
            <a:r>
              <a:rPr lang="en-AU" dirty="0"/>
              <a:t>It will require</a:t>
            </a:r>
          </a:p>
          <a:p>
            <a:r>
              <a:rPr lang="en-AU" dirty="0"/>
              <a:t>4 country-to-country or church-to-country agreement</a:t>
            </a:r>
          </a:p>
          <a:p>
            <a:pPr marL="0" indent="0">
              <a:buFontTx/>
              <a:buNone/>
            </a:pPr>
            <a:r>
              <a:rPr lang="en-AU" dirty="0"/>
              <a:t>4 separate payments in different currencies</a:t>
            </a:r>
          </a:p>
          <a:p>
            <a:pPr marL="0" indent="0">
              <a:buFontTx/>
              <a:buNone/>
            </a:pPr>
            <a:r>
              <a:rPr lang="en-AU" dirty="0"/>
              <a:t>4 separate shippings</a:t>
            </a:r>
          </a:p>
          <a:p>
            <a:pPr marL="0" indent="0">
              <a:buFontTx/>
              <a:buNone/>
            </a:pPr>
            <a:r>
              <a:rPr lang="en-AU" dirty="0"/>
              <a:t>Many, many emails</a:t>
            </a:r>
          </a:p>
          <a:p>
            <a:pPr marL="0" indent="0">
              <a:buFontTx/>
              <a:buNone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By the time this has been arranged, 6 months could have been passed and interest to start TEE may be gone.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7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79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59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30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Nasdaq -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 Association of Securities Dealers Automated Quotations Stock Market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14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Nasdaq -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 Association of Securities Dealers Automated Quotations Stock Market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53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909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24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352B-6936-4516-AB42-D0A99C023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5989C-C847-4B54-A19D-9DEAB262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72B61-042E-4549-A304-DFE7D66E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B954-7A04-49F5-B998-68111852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D955-25D1-49AE-9E16-40F3AD9F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81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CB2-3881-4913-B54B-05C6EE8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99BB5-F84D-4AAE-8BE8-21FCCD89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D7C2F-ADD6-4198-BA8F-1AF0C045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E915-154D-47FC-BE1D-C90ACE7B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6BF5-3F6D-4BCF-903A-96C8BB27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32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D2984-8BE2-4F26-B29C-7E252FE7F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36F15-DFFA-4330-BD92-49502B389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8F80-1DFD-42B7-B087-6AE59174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D25D-53AD-4A0D-A64D-B104385C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9DD8-0FA7-4840-A5D1-80D7A1FE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4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A533-1DEF-46F2-846F-6D15DA9C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8DC3-3DE2-4B4E-89AA-27458565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632AB-FEDD-4429-BC95-F1A82EAF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7405-85CA-4545-9179-EC40299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62D7-F905-45C5-8DF8-F065A5C9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8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DA59-86FD-473D-A8E5-E1898489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A841A-8B87-4B30-9C90-28CBA6AC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155F-5A58-4728-85CA-5A433594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0863-B408-4D1D-8B16-E4A1B8FF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1C55-69FF-4D75-AA84-E0183C1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5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A514-73D5-48C8-8D5C-D4B64590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021A-630C-4F40-830F-486394AE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4F28F-13AF-4417-90BC-883EB892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2EE37-D9E1-4008-B0C9-1FEC94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B7DEA-528D-4EE9-906E-32A82707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BE244-509E-425E-BB4D-F40BD250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95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18CC-F948-47C3-BF10-176E2AFB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C224-A9E3-416A-B4DA-DB9DDC31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399F5-DC72-4A79-96D4-974B3095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07AEF-20CD-4366-9D87-F373A742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79604-7F39-43E2-8C7C-3F93D7A47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ADF1E-F4F2-4F80-911B-9A811558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CC4F3-5E5D-45BA-9538-13D0F461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90440-414B-4F44-931C-7AE181E6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2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A14A-AF2B-462A-B743-7CA3B89E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71D5D-B31F-45EC-B329-7E14B8DC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C1821-B444-48D7-8347-487EBF1C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DA45E-DF64-47D7-A298-5C9ADF8B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36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4077-0FD6-4A93-B3B9-C701AB12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13469-D767-4A03-8F11-057C9A76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A68F-809A-466C-A9FC-AAE6E687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3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4DD2-F7B5-4C15-9609-C9EEA0A0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27FE-913F-45E2-A932-BB1C2DEB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BE1EE-DC01-4F07-A097-D2A7CCC75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60FB7-ABB4-4E23-B37D-880C691F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57DD-2FD6-4804-9BF3-BBDA81E2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53A2F-A439-4DAC-94C7-69ED90F3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62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52DF-047A-4D5D-9FF7-E8FE5DFA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A48AB-5A1E-49D9-93CE-43AC9AE8D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D8607-75A9-4745-A43F-1B45BC41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DAB75-330F-4184-9BF0-89228BA4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ABFE2-9D39-4CB0-8721-58F4804E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4F918-0E69-4CD2-8EA9-7CECEB4D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7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947CB-A4DC-4421-8536-C338FDF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822DD-4FB0-4C00-AB74-23D764FE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85C4-41B1-49B3-9320-70774FAE2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238E-2552-41CF-A92A-12BAA6097195}" type="datetimeFigureOut">
              <a:rPr lang="en-AU" smtClean="0"/>
              <a:t>28/11/2022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D692-B1D9-4CEE-9A09-ACEFE865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11EC-EF6E-444E-B7D3-1722743A1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8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f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angle 109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2B2E1-D8ED-36D1-8324-4E4AD0E0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Resourcing TEE for the global Diaspora</a:t>
            </a:r>
          </a:p>
        </p:txBody>
      </p:sp>
      <p:pic>
        <p:nvPicPr>
          <p:cNvPr id="1026" name="Picture 2" descr="Global Distribution Partners">
            <a:extLst>
              <a:ext uri="{FF2B5EF4-FFF2-40B4-BE49-F238E27FC236}">
                <a16:creationId xmlns:a16="http://schemas.microsoft.com/office/drawing/2014/main" id="{FF8587E7-FDC4-EB03-EC31-9DD865CC0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-1" b="4543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1" name="Straight Connector 110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2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317C1C-E111-89C1-8D98-068037E9F8EC}"/>
              </a:ext>
            </a:extLst>
          </p:cNvPr>
          <p:cNvSpPr txBox="1"/>
          <p:nvPr/>
        </p:nvSpPr>
        <p:spPr>
          <a:xfrm>
            <a:off x="2104736" y="2644170"/>
            <a:ext cx="798252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 to qualified customers</a:t>
            </a:r>
          </a:p>
        </p:txBody>
      </p:sp>
    </p:spTree>
    <p:extLst>
      <p:ext uri="{BB962C8B-B14F-4D97-AF65-F5344CB8AC3E}">
        <p14:creationId xmlns:p14="http://schemas.microsoft.com/office/powerpoint/2010/main" val="344916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E67CD-B4BA-2057-E3D7-3F3ACFA61AD9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 to qualified customers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E4FBC-E905-4281-DFDC-F92A2533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7" y="703772"/>
            <a:ext cx="8916733" cy="48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E67CD-B4BA-2057-E3D7-3F3ACFA61AD9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 to qualified customers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C96F3-A90E-5876-6F8C-D1ABD639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85" y="694628"/>
            <a:ext cx="8796229" cy="82812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EA961E-BDD2-E685-A092-B2BCA4D69DD4}"/>
              </a:ext>
            </a:extLst>
          </p:cNvPr>
          <p:cNvSpPr/>
          <p:nvPr/>
        </p:nvSpPr>
        <p:spPr>
          <a:xfrm>
            <a:off x="1846217" y="1445623"/>
            <a:ext cx="4632960" cy="5138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7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F9BF7C-57EA-E694-27DD-3D121E6D5C27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 to qualified customers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32C5C-9E6F-30C4-B50C-61D441C16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703772"/>
            <a:ext cx="8778240" cy="40837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F8DB81-CB17-98C5-897C-399EC744D11F}"/>
              </a:ext>
            </a:extLst>
          </p:cNvPr>
          <p:cNvSpPr/>
          <p:nvPr/>
        </p:nvSpPr>
        <p:spPr>
          <a:xfrm>
            <a:off x="4696217" y="815369"/>
            <a:ext cx="634735" cy="355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3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AFFF8D7A-0F6A-BC7C-90E9-AE3EDC39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040067"/>
              </p:ext>
            </p:extLst>
          </p:nvPr>
        </p:nvGraphicFramePr>
        <p:xfrm>
          <a:off x="605905" y="382772"/>
          <a:ext cx="11115040" cy="170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CDD4DE-A69F-6317-7B35-B8614DD228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53" y="2039447"/>
            <a:ext cx="2770911" cy="4471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34E29C-1BFB-FEAC-D642-D318157FD6F0}"/>
              </a:ext>
            </a:extLst>
          </p:cNvPr>
          <p:cNvGrpSpPr/>
          <p:nvPr/>
        </p:nvGrpSpPr>
        <p:grpSpPr>
          <a:xfrm>
            <a:off x="3263051" y="2039447"/>
            <a:ext cx="2863272" cy="4772113"/>
            <a:chOff x="560906" y="157018"/>
            <a:chExt cx="5672881" cy="9800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111694-5A7F-93E1-C0F1-7114BB907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906" y="157018"/>
              <a:ext cx="5672881" cy="414088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A13EC9-B5F5-2F1D-2D30-9091A1862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0906" y="4297901"/>
              <a:ext cx="5672881" cy="56597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BC000A4-7C74-4BEB-4C99-C9FB10E90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1812" y="2039447"/>
            <a:ext cx="5503024" cy="4059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A22C3-F8CB-3747-6FA5-16C628B017CF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 to qualified customers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F0115-590A-FB77-13B0-1A486C117E52}"/>
              </a:ext>
            </a:extLst>
          </p:cNvPr>
          <p:cNvGrpSpPr/>
          <p:nvPr/>
        </p:nvGrpSpPr>
        <p:grpSpPr>
          <a:xfrm>
            <a:off x="6543593" y="2626023"/>
            <a:ext cx="5513729" cy="4059310"/>
            <a:chOff x="6543593" y="2626023"/>
            <a:chExt cx="5513729" cy="40593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4B20A-65FD-7345-67E4-C45C7B57A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1119" b="16785"/>
            <a:stretch/>
          </p:blipFill>
          <p:spPr>
            <a:xfrm>
              <a:off x="6543593" y="2626023"/>
              <a:ext cx="5513729" cy="40593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FE8689-40DD-B2E5-2B3B-A9EAE8C171F9}"/>
                </a:ext>
              </a:extLst>
            </p:cNvPr>
            <p:cNvSpPr/>
            <p:nvPr/>
          </p:nvSpPr>
          <p:spPr>
            <a:xfrm>
              <a:off x="6767880" y="3623329"/>
              <a:ext cx="1332411" cy="24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9CB0100-9C9B-8E48-D983-580BA58D9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19831"/>
              </p:ext>
            </p:extLst>
          </p:nvPr>
        </p:nvGraphicFramePr>
        <p:xfrm>
          <a:off x="6291812" y="2016035"/>
          <a:ext cx="5692768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9940">
                  <a:extLst>
                    <a:ext uri="{9D8B030D-6E8A-4147-A177-3AD203B41FA5}">
                      <a16:colId xmlns:a16="http://schemas.microsoft.com/office/drawing/2014/main" val="996874601"/>
                    </a:ext>
                  </a:extLst>
                </a:gridCol>
                <a:gridCol w="3092828">
                  <a:extLst>
                    <a:ext uri="{9D8B030D-6E8A-4147-A177-3AD203B41FA5}">
                      <a16:colId xmlns:a16="http://schemas.microsoft.com/office/drawing/2014/main" val="2265600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8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Muwanguzi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1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/>
                        <a:t>Americas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Terry Barratt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13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David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7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Markus Voelker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6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/>
                        <a:t>Oceania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 Stansfield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8922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5CE1DDC-8FCD-2D86-BB8F-328F13C8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82306"/>
              </p:ext>
            </p:extLst>
          </p:nvPr>
        </p:nvGraphicFramePr>
        <p:xfrm>
          <a:off x="6291812" y="2016035"/>
          <a:ext cx="5692768" cy="432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3588">
                  <a:extLst>
                    <a:ext uri="{9D8B030D-6E8A-4147-A177-3AD203B41FA5}">
                      <a16:colId xmlns:a16="http://schemas.microsoft.com/office/drawing/2014/main" val="996874601"/>
                    </a:ext>
                  </a:extLst>
                </a:gridCol>
                <a:gridCol w="3069180">
                  <a:extLst>
                    <a:ext uri="{9D8B030D-6E8A-4147-A177-3AD203B41FA5}">
                      <a16:colId xmlns:a16="http://schemas.microsoft.com/office/drawing/2014/main" val="2265600872"/>
                    </a:ext>
                  </a:extLst>
                </a:gridCol>
              </a:tblGrid>
              <a:tr h="379858">
                <a:tc>
                  <a:txBody>
                    <a:bodyPr/>
                    <a:lstStyle/>
                    <a:p>
                      <a:r>
                        <a:rPr lang="en-AU" sz="24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88274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400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</a:t>
                      </a:r>
                      <a:r>
                        <a:rPr lang="en-A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Muwanguzi</a:t>
                      </a:r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16221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400" dirty="0"/>
                        <a:t>Americas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Terry Barratt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130914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400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David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678080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000" dirty="0"/>
                        <a:t>     </a:t>
                      </a:r>
                      <a:r>
                        <a:rPr lang="en-AU" sz="2000" i="1" dirty="0"/>
                        <a:t>- 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i="1" dirty="0"/>
                        <a:t>?     Raymond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83215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400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Markus Voelker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62840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000" i="1" dirty="0"/>
                        <a:t>    - 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i="1" dirty="0"/>
                        <a:t>?     Jacqui 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8841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400" dirty="0"/>
                        <a:t>Oceania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 Stansfield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892294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000" i="1" dirty="0"/>
                        <a:t>     - 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i="1" dirty="0"/>
                        <a:t>?     David Hawley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593043"/>
                  </a:ext>
                </a:extLst>
              </a:tr>
              <a:tr h="379858">
                <a:tc>
                  <a:txBody>
                    <a:bodyPr/>
                    <a:lstStyle/>
                    <a:p>
                      <a:r>
                        <a:rPr lang="en-AU" sz="2000" i="1" dirty="0"/>
                        <a:t>     - New Zealand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i="1" dirty="0"/>
                        <a:t> ?    Lewis Varley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515647"/>
                  </a:ext>
                </a:extLst>
              </a:tr>
            </a:tbl>
          </a:graphicData>
        </a:graphic>
      </p:graphicFrame>
      <p:sp>
        <p:nvSpPr>
          <p:cNvPr id="2" name="Subtitle 2">
            <a:extLst>
              <a:ext uri="{FF2B5EF4-FFF2-40B4-BE49-F238E27FC236}">
                <a16:creationId xmlns:a16="http://schemas.microsoft.com/office/drawing/2014/main" id="{CDA4878D-086A-FA54-2C64-6A1494907121}"/>
              </a:ext>
            </a:extLst>
          </p:cNvPr>
          <p:cNvSpPr txBox="1">
            <a:spLocks/>
          </p:cNvSpPr>
          <p:nvPr/>
        </p:nvSpPr>
        <p:spPr>
          <a:xfrm>
            <a:off x="3682315" y="2596719"/>
            <a:ext cx="7534851" cy="396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TEE courses and quantities requested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Country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TEE Group Leader training date and location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Certificate OR Name of trainer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TEE Experience</a:t>
            </a:r>
          </a:p>
        </p:txBody>
      </p:sp>
    </p:spTree>
    <p:extLst>
      <p:ext uri="{BB962C8B-B14F-4D97-AF65-F5344CB8AC3E}">
        <p14:creationId xmlns:p14="http://schemas.microsoft.com/office/powerpoint/2010/main" val="41911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949FD3B-1633-417E-985A-47AC5A275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graphicEl>
                                              <a:dgm id="{4949FD3B-1633-417E-985A-47AC5A275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5E86A21-18F6-424F-840C-771504C64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>
                                            <p:graphicEl>
                                              <a:dgm id="{15E86A21-18F6-424F-840C-771504C64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DFA65215-3E9E-4218-B94D-92A547D2C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graphicEl>
                                              <a:dgm id="{DFA65215-3E9E-4218-B94D-92A547D2C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709FF87-3D58-42AC-853B-6CA668A4E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>
                                            <p:graphicEl>
                                              <a:dgm id="{1709FF87-3D58-42AC-853B-6CA668A4E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38D6688-9500-4A0F-85BC-1B6FF5D4A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>
                                            <p:graphicEl>
                                              <a:dgm id="{638D6688-9500-4A0F-85BC-1B6FF5D4A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67FB408-EB7D-4E42-9C5E-101C876F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>
                                            <p:graphicEl>
                                              <a:dgm id="{167FB408-EB7D-4E42-9C5E-101C876F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5FE19B4-B77B-4E74-AB4A-FFD95C577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>
                                            <p:graphicEl>
                                              <a:dgm id="{35FE19B4-B77B-4E74-AB4A-FFD95C577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 uiExpand="1">
        <p:bldSub>
          <a:bldDgm bld="one"/>
        </p:bldSub>
      </p:bldGraphic>
      <p:bldP spid="2" grpId="0" build="p"/>
      <p:bldP spid="2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317C1C-E111-89C1-8D98-068037E9F8EC}"/>
              </a:ext>
            </a:extLst>
          </p:cNvPr>
          <p:cNvSpPr txBox="1"/>
          <p:nvPr/>
        </p:nvSpPr>
        <p:spPr>
          <a:xfrm>
            <a:off x="2104736" y="2644170"/>
            <a:ext cx="7982527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Efficient ordering process</a:t>
            </a:r>
          </a:p>
        </p:txBody>
      </p:sp>
    </p:spTree>
    <p:extLst>
      <p:ext uri="{BB962C8B-B14F-4D97-AF65-F5344CB8AC3E}">
        <p14:creationId xmlns:p14="http://schemas.microsoft.com/office/powerpoint/2010/main" val="222788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96797B3-B0E6-30CC-CF14-299443AF56E2}"/>
              </a:ext>
            </a:extLst>
          </p:cNvPr>
          <p:cNvSpPr txBox="1"/>
          <p:nvPr/>
        </p:nvSpPr>
        <p:spPr>
          <a:xfrm>
            <a:off x="0" y="46440"/>
            <a:ext cx="5647582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Efficient ordering process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DB369CA-D7A0-C496-D436-181F0DD6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540"/>
            <a:ext cx="9179836" cy="5525020"/>
          </a:xfrm>
        </p:spPr>
        <p:txBody>
          <a:bodyPr/>
          <a:lstStyle/>
          <a:p>
            <a:r>
              <a:rPr lang="en-AU" dirty="0"/>
              <a:t>Avoid multiple agreements with churches/organisations in multiple countries.</a:t>
            </a:r>
            <a:br>
              <a:rPr lang="en-AU" dirty="0"/>
            </a:br>
            <a:endParaRPr lang="en-AU" dirty="0"/>
          </a:p>
          <a:p>
            <a:r>
              <a:rPr lang="en-AU" dirty="0"/>
              <a:t>Avoid needing to liaise with multiple people in different countries for each order.</a:t>
            </a:r>
            <a:br>
              <a:rPr lang="en-AU" dirty="0"/>
            </a:br>
            <a:endParaRPr lang="en-AU" dirty="0"/>
          </a:p>
          <a:p>
            <a:r>
              <a:rPr lang="en-AU" dirty="0"/>
              <a:t>Payment in local currency (no international bank transfer fees).</a:t>
            </a:r>
            <a:br>
              <a:rPr lang="en-AU" dirty="0"/>
            </a:br>
            <a:endParaRPr lang="en-AU" dirty="0"/>
          </a:p>
          <a:p>
            <a:r>
              <a:rPr lang="en-AU" dirty="0"/>
              <a:t>Printing and shipping handled automatically, from closest physical location</a:t>
            </a:r>
          </a:p>
          <a:p>
            <a:r>
              <a:rPr lang="en-AU" dirty="0"/>
              <a:t>Course books typically arrive within 7-10 business days.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D6D43-A016-90DD-711D-A6AB6E48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79" y="761743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FF9713-5378-290B-6A77-5B7DC225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879" y="914143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4A842-96D8-5E5E-7EB6-66FF2CD7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823" y="816775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362FD-1DD4-D9B0-7B5F-56ADFEC9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355" y="1049355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Social networking for job communication. Vector network people, social  connection internet, team and teamwork strategy togetherness illustration  Stock Vector Image &amp; Art - Alamy">
            <a:extLst>
              <a:ext uri="{FF2B5EF4-FFF2-40B4-BE49-F238E27FC236}">
                <a16:creationId xmlns:a16="http://schemas.microsoft.com/office/drawing/2014/main" id="{9FCCE732-1CE0-F823-B15D-E4B9E2467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9"/>
          <a:stretch/>
        </p:blipFill>
        <p:spPr bwMode="auto">
          <a:xfrm>
            <a:off x="9348888" y="1917818"/>
            <a:ext cx="1578467" cy="13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ct the information about foreign currency exchange from reputed  currency exchanger">
            <a:extLst>
              <a:ext uri="{FF2B5EF4-FFF2-40B4-BE49-F238E27FC236}">
                <a16:creationId xmlns:a16="http://schemas.microsoft.com/office/drawing/2014/main" id="{65A2F389-81B1-1F14-02CA-EC2F51D58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6" t="44423"/>
          <a:stretch/>
        </p:blipFill>
        <p:spPr bwMode="auto">
          <a:xfrm>
            <a:off x="9585960" y="3370759"/>
            <a:ext cx="1767840" cy="13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ipping &amp; Handling - Ride On Cars for Kids">
            <a:extLst>
              <a:ext uri="{FF2B5EF4-FFF2-40B4-BE49-F238E27FC236}">
                <a16:creationId xmlns:a16="http://schemas.microsoft.com/office/drawing/2014/main" id="{ACFFE056-4B75-BB47-9A5A-04E75E39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81" y="4974836"/>
            <a:ext cx="1667618" cy="16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E7FDC-CA97-5487-BB5F-A366984803B9}"/>
              </a:ext>
            </a:extLst>
          </p:cNvPr>
          <p:cNvSpPr txBox="1"/>
          <p:nvPr/>
        </p:nvSpPr>
        <p:spPr>
          <a:xfrm>
            <a:off x="2104736" y="2644170"/>
            <a:ext cx="798252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contact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331409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682F1-30E3-41F9-A2DF-EC9526BD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7326"/>
            <a:ext cx="12979385" cy="576284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5A9949-C951-42E1-85B8-A7EEFCC7F21C}"/>
              </a:ext>
            </a:extLst>
          </p:cNvPr>
          <p:cNvSpPr/>
          <p:nvPr/>
        </p:nvSpPr>
        <p:spPr>
          <a:xfrm>
            <a:off x="331052" y="2574178"/>
            <a:ext cx="4209050" cy="5447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07036E-00C1-4E6D-8B82-2E450C891A2F}"/>
              </a:ext>
            </a:extLst>
          </p:cNvPr>
          <p:cNvSpPr/>
          <p:nvPr/>
        </p:nvSpPr>
        <p:spPr>
          <a:xfrm>
            <a:off x="625875" y="1469594"/>
            <a:ext cx="1484279" cy="4097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73B16-63D6-5010-2746-7A1703F9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04" y="1419742"/>
            <a:ext cx="2627519" cy="632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EDD10D-4C96-6465-B8D3-BB2C58869686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contact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237309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F53500-3BD1-47BC-AA3C-1369A32D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35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ECFB92-901A-413B-A345-025FBCC8DFE3}"/>
              </a:ext>
            </a:extLst>
          </p:cNvPr>
          <p:cNvSpPr/>
          <p:nvPr/>
        </p:nvSpPr>
        <p:spPr>
          <a:xfrm>
            <a:off x="625876" y="1463734"/>
            <a:ext cx="1519448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8224B4-D049-4F0C-850B-E5B1940A7D7F}"/>
              </a:ext>
            </a:extLst>
          </p:cNvPr>
          <p:cNvSpPr/>
          <p:nvPr/>
        </p:nvSpPr>
        <p:spPr>
          <a:xfrm>
            <a:off x="299304" y="4230377"/>
            <a:ext cx="1181153" cy="1163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3BA81-D35F-1E38-63F2-D1E8ADB45B7D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contact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124825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92DA78-8077-CB42-88E4-C117A76859D8}"/>
              </a:ext>
            </a:extLst>
          </p:cNvPr>
          <p:cNvGrpSpPr/>
          <p:nvPr/>
        </p:nvGrpSpPr>
        <p:grpSpPr>
          <a:xfrm>
            <a:off x="4177863" y="494971"/>
            <a:ext cx="7602131" cy="5644839"/>
            <a:chOff x="838200" y="1743074"/>
            <a:chExt cx="6722270" cy="4403725"/>
          </a:xfrm>
        </p:grpSpPr>
        <p:pic>
          <p:nvPicPr>
            <p:cNvPr id="4" name="Picture 2" descr="Topic: Patterns of Migration (Global and Domestic) Aim: How do migration  patterns manifest globally? - ppt download">
              <a:extLst>
                <a:ext uri="{FF2B5EF4-FFF2-40B4-BE49-F238E27FC236}">
                  <a16:creationId xmlns:a16="http://schemas.microsoft.com/office/drawing/2014/main" id="{AE59E947-0CE5-6708-96F4-6D5740AF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16679" r="15416" b="19872"/>
            <a:stretch/>
          </p:blipFill>
          <p:spPr bwMode="auto">
            <a:xfrm>
              <a:off x="838200" y="1743074"/>
              <a:ext cx="6722270" cy="43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AC293-AC7F-6128-185C-9D06EB8C7BCB}"/>
                </a:ext>
              </a:extLst>
            </p:cNvPr>
            <p:cNvSpPr/>
            <p:nvPr/>
          </p:nvSpPr>
          <p:spPr>
            <a:xfrm>
              <a:off x="1071562" y="5479256"/>
              <a:ext cx="1621631" cy="6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2" descr="Topic: Patterns of Migration (Global and Domestic) Aim: How do migration  patterns manifest globally? - ppt download">
            <a:extLst>
              <a:ext uri="{FF2B5EF4-FFF2-40B4-BE49-F238E27FC236}">
                <a16:creationId xmlns:a16="http://schemas.microsoft.com/office/drawing/2014/main" id="{A08AD63C-9280-52E0-9029-80DD1C6BC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70993" r="68586"/>
          <a:stretch/>
        </p:blipFill>
        <p:spPr bwMode="auto">
          <a:xfrm>
            <a:off x="536106" y="494971"/>
            <a:ext cx="1923316" cy="23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2F778-3C58-42B5-FA5A-3293698ADB4A}"/>
              </a:ext>
            </a:extLst>
          </p:cNvPr>
          <p:cNvSpPr txBox="1"/>
          <p:nvPr/>
        </p:nvSpPr>
        <p:spPr>
          <a:xfrm>
            <a:off x="536106" y="3850762"/>
            <a:ext cx="4129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Global Migration Patterns</a:t>
            </a:r>
          </a:p>
          <a:p>
            <a:r>
              <a:rPr lang="en-AU" dirty="0"/>
              <a:t>The width of the arrows shows the amount of net migration between regions of the world.</a:t>
            </a:r>
          </a:p>
          <a:p>
            <a:endParaRPr lang="en-AU" dirty="0"/>
          </a:p>
          <a:p>
            <a:r>
              <a:rPr lang="en-AU" dirty="0"/>
              <a:t>Countries with net migration are in red.</a:t>
            </a:r>
          </a:p>
          <a:p>
            <a:r>
              <a:rPr lang="en-AU" dirty="0"/>
              <a:t>Countries with net out migration are in green.</a:t>
            </a:r>
          </a:p>
        </p:txBody>
      </p:sp>
    </p:spTree>
    <p:extLst>
      <p:ext uri="{BB962C8B-B14F-4D97-AF65-F5344CB8AC3E}">
        <p14:creationId xmlns:p14="http://schemas.microsoft.com/office/powerpoint/2010/main" val="246532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619F-4C2E-4D06-9FE4-8AC48D4E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35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46D437-A6A4-4E2E-B2A2-58383D96507D}"/>
              </a:ext>
            </a:extLst>
          </p:cNvPr>
          <p:cNvSpPr/>
          <p:nvPr/>
        </p:nvSpPr>
        <p:spPr>
          <a:xfrm>
            <a:off x="625876" y="1463737"/>
            <a:ext cx="1185339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BE5D66-C538-4E14-1E08-1A6A9DE98A5D}"/>
              </a:ext>
            </a:extLst>
          </p:cNvPr>
          <p:cNvSpPr/>
          <p:nvPr/>
        </p:nvSpPr>
        <p:spPr>
          <a:xfrm>
            <a:off x="2226692" y="4130922"/>
            <a:ext cx="1346825" cy="1163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2C054A-0270-F57A-602A-0419EA3F0620}"/>
              </a:ext>
            </a:extLst>
          </p:cNvPr>
          <p:cNvSpPr txBox="1">
            <a:spLocks/>
          </p:cNvSpPr>
          <p:nvPr/>
        </p:nvSpPr>
        <p:spPr>
          <a:xfrm>
            <a:off x="563574" y="6078281"/>
            <a:ext cx="5084008" cy="61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Plus over 50 more report 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7D902-BB04-5C78-2050-DA9AA092A662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contact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5229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4D588-10F2-4A06-9BE4-0D767554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95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3EC1A7-F49E-4DF7-824D-AB858978CF16}"/>
              </a:ext>
            </a:extLst>
          </p:cNvPr>
          <p:cNvSpPr/>
          <p:nvPr/>
        </p:nvSpPr>
        <p:spPr>
          <a:xfrm>
            <a:off x="625876" y="1426911"/>
            <a:ext cx="1660124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8081B-F2B3-6BCB-A180-6C2D2C59B54C}"/>
              </a:ext>
            </a:extLst>
          </p:cNvPr>
          <p:cNvSpPr/>
          <p:nvPr/>
        </p:nvSpPr>
        <p:spPr>
          <a:xfrm>
            <a:off x="2110687" y="4139630"/>
            <a:ext cx="1181153" cy="1163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3D962-F70E-F6A1-A904-ED30D78979E3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contact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391880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317C1C-E111-89C1-8D98-068037E9F8EC}"/>
              </a:ext>
            </a:extLst>
          </p:cNvPr>
          <p:cNvSpPr txBox="1"/>
          <p:nvPr/>
        </p:nvSpPr>
        <p:spPr>
          <a:xfrm>
            <a:off x="2104736" y="2644170"/>
            <a:ext cx="798252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payments / royalties</a:t>
            </a:r>
          </a:p>
        </p:txBody>
      </p:sp>
    </p:spTree>
    <p:extLst>
      <p:ext uri="{BB962C8B-B14F-4D97-AF65-F5344CB8AC3E}">
        <p14:creationId xmlns:p14="http://schemas.microsoft.com/office/powerpoint/2010/main" val="7681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9321E-ED45-4CE1-814D-9C863D59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585"/>
            <a:ext cx="12192000" cy="577883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FE6B62-257B-41BC-B810-201538B02E9B}"/>
              </a:ext>
            </a:extLst>
          </p:cNvPr>
          <p:cNvSpPr/>
          <p:nvPr/>
        </p:nvSpPr>
        <p:spPr>
          <a:xfrm>
            <a:off x="165032" y="4157057"/>
            <a:ext cx="1333675" cy="1733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5FA04-87A2-42DB-BB1C-5F46A58B2D11}"/>
              </a:ext>
            </a:extLst>
          </p:cNvPr>
          <p:cNvSpPr/>
          <p:nvPr/>
        </p:nvSpPr>
        <p:spPr>
          <a:xfrm>
            <a:off x="617083" y="1376840"/>
            <a:ext cx="2089423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6D84C-C772-56E8-2DC3-54F3F8D9E01C}"/>
              </a:ext>
            </a:extLst>
          </p:cNvPr>
          <p:cNvSpPr txBox="1"/>
          <p:nvPr/>
        </p:nvSpPr>
        <p:spPr>
          <a:xfrm>
            <a:off x="331125" y="4213551"/>
            <a:ext cx="10014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2">
                    <a:lumMod val="50000"/>
                  </a:schemeClr>
                </a:solidFill>
              </a:rPr>
              <a:t>ITEEN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001A3-C3D1-5388-BD89-83AF75D9866F}"/>
              </a:ext>
            </a:extLst>
          </p:cNvPr>
          <p:cNvSpPr txBox="1"/>
          <p:nvPr/>
        </p:nvSpPr>
        <p:spPr>
          <a:xfrm>
            <a:off x="331125" y="5342397"/>
            <a:ext cx="10014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2">
                    <a:lumMod val="50000"/>
                  </a:schemeClr>
                </a:solidFill>
              </a:rPr>
              <a:t>SEAN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5C03-F671-60C0-EB6A-8D7F40DB67D1}"/>
              </a:ext>
            </a:extLst>
          </p:cNvPr>
          <p:cNvSpPr txBox="1"/>
          <p:nvPr/>
        </p:nvSpPr>
        <p:spPr>
          <a:xfrm>
            <a:off x="331125" y="4564019"/>
            <a:ext cx="10014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2">
                    <a:lumMod val="50000"/>
                  </a:schemeClr>
                </a:solidFill>
              </a:rPr>
              <a:t>KTEE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2B571-E5B7-DA44-506B-9A3E5F622FCE}"/>
              </a:ext>
            </a:extLst>
          </p:cNvPr>
          <p:cNvSpPr txBox="1"/>
          <p:nvPr/>
        </p:nvSpPr>
        <p:spPr>
          <a:xfrm>
            <a:off x="331125" y="4914487"/>
            <a:ext cx="10014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2">
                    <a:lumMod val="50000"/>
                  </a:schemeClr>
                </a:solidFill>
              </a:rPr>
              <a:t>MTEE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F21878-F800-6394-D69B-B47CCD8E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9" y="1409531"/>
            <a:ext cx="1987652" cy="323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C5C371-7402-A2A1-ABAF-806DA561BFFB}"/>
              </a:ext>
            </a:extLst>
          </p:cNvPr>
          <p:cNvSpPr txBox="1"/>
          <p:nvPr/>
        </p:nvSpPr>
        <p:spPr>
          <a:xfrm>
            <a:off x="617084" y="1435119"/>
            <a:ext cx="200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Sales by Organisation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138C9-9A32-ACD7-BB27-7929D4E754FF}"/>
              </a:ext>
            </a:extLst>
          </p:cNvPr>
          <p:cNvSpPr txBox="1"/>
          <p:nvPr/>
        </p:nvSpPr>
        <p:spPr>
          <a:xfrm>
            <a:off x="-1" y="46440"/>
            <a:ext cx="81002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e payments / royalties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8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92DA78-8077-CB42-88E4-C117A76859D8}"/>
              </a:ext>
            </a:extLst>
          </p:cNvPr>
          <p:cNvGrpSpPr/>
          <p:nvPr/>
        </p:nvGrpSpPr>
        <p:grpSpPr>
          <a:xfrm>
            <a:off x="6709005" y="1173600"/>
            <a:ext cx="5340097" cy="3479680"/>
            <a:chOff x="838200" y="1743074"/>
            <a:chExt cx="6722270" cy="4403725"/>
          </a:xfrm>
        </p:grpSpPr>
        <p:pic>
          <p:nvPicPr>
            <p:cNvPr id="4" name="Picture 2" descr="Topic: Patterns of Migration (Global and Domestic) Aim: How do migration  patterns manifest globally? - ppt download">
              <a:extLst>
                <a:ext uri="{FF2B5EF4-FFF2-40B4-BE49-F238E27FC236}">
                  <a16:creationId xmlns:a16="http://schemas.microsoft.com/office/drawing/2014/main" id="{AE59E947-0CE5-6708-96F4-6D5740AF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16679" r="15416" b="19872"/>
            <a:stretch/>
          </p:blipFill>
          <p:spPr bwMode="auto">
            <a:xfrm>
              <a:off x="838200" y="1743074"/>
              <a:ext cx="6722270" cy="43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AC293-AC7F-6128-185C-9D06EB8C7BCB}"/>
                </a:ext>
              </a:extLst>
            </p:cNvPr>
            <p:cNvSpPr/>
            <p:nvPr/>
          </p:nvSpPr>
          <p:spPr>
            <a:xfrm>
              <a:off x="1071562" y="5479256"/>
              <a:ext cx="1621631" cy="6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CD1DFC-A30A-6843-DD7A-B754A2AA5950}"/>
              </a:ext>
            </a:extLst>
          </p:cNvPr>
          <p:cNvSpPr txBox="1"/>
          <p:nvPr/>
        </p:nvSpPr>
        <p:spPr>
          <a:xfrm>
            <a:off x="381032" y="1186672"/>
            <a:ext cx="64160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Paul’s Vision of the Man of Macedonia – Acts 16</a:t>
            </a:r>
          </a:p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During the night Paul had a vision of a man of Macedonia standing and begging him, “Come over to Macedonia and help us.” </a:t>
            </a:r>
          </a:p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After Paul had seen the vision, we got ready at once to leave for Macedonia, concluding that God had called us to preach the gospel to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C5753-EAE2-A545-CEC1-BDC2579899C0}"/>
              </a:ext>
            </a:extLst>
          </p:cNvPr>
          <p:cNvSpPr txBox="1"/>
          <p:nvPr/>
        </p:nvSpPr>
        <p:spPr>
          <a:xfrm>
            <a:off x="214671" y="109202"/>
            <a:ext cx="798252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6370F2-C02C-448B-74E7-C57442326844}"/>
              </a:ext>
            </a:extLst>
          </p:cNvPr>
          <p:cNvSpPr txBox="1">
            <a:spLocks/>
          </p:cNvSpPr>
          <p:nvPr/>
        </p:nvSpPr>
        <p:spPr>
          <a:xfrm>
            <a:off x="4097387" y="4653280"/>
            <a:ext cx="5034767" cy="2095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With SEAN</a:t>
            </a:r>
          </a:p>
          <a:p>
            <a:pPr marL="514350" indent="-514350">
              <a:buAutoNum type="arabicPeriod"/>
            </a:pPr>
            <a:r>
              <a:rPr lang="en-US" dirty="0"/>
              <a:t>Supplement Partner Agreement</a:t>
            </a:r>
          </a:p>
          <a:p>
            <a:pPr marL="514350" indent="-514350">
              <a:buAutoNum type="arabicPeriod"/>
            </a:pPr>
            <a:r>
              <a:rPr lang="en-US" dirty="0"/>
              <a:t>Supply courses</a:t>
            </a:r>
          </a:p>
          <a:p>
            <a:pPr marL="514350" indent="-514350">
              <a:buAutoNum type="arabicPeriod"/>
            </a:pPr>
            <a:r>
              <a:rPr lang="en-US" dirty="0"/>
              <a:t>Assign a country manager for TEE Store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64870D-F777-F5C4-9480-CECFDB6C3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819" y="4994957"/>
            <a:ext cx="879408" cy="114138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660EAA-A3EF-D7BB-6D74-F3FF279EDBDD}"/>
              </a:ext>
            </a:extLst>
          </p:cNvPr>
          <p:cNvGrpSpPr/>
          <p:nvPr/>
        </p:nvGrpSpPr>
        <p:grpSpPr>
          <a:xfrm>
            <a:off x="10318727" y="4994957"/>
            <a:ext cx="1552217" cy="1182380"/>
            <a:chOff x="10318727" y="4994957"/>
            <a:chExt cx="1552217" cy="1182380"/>
          </a:xfrm>
        </p:grpSpPr>
        <p:pic>
          <p:nvPicPr>
            <p:cNvPr id="5122" name="Picture 2" descr="PDF - Wikipedia">
              <a:extLst>
                <a:ext uri="{FF2B5EF4-FFF2-40B4-BE49-F238E27FC236}">
                  <a16:creationId xmlns:a16="http://schemas.microsoft.com/office/drawing/2014/main" id="{2E3C2A4A-752B-B3BC-3AE9-8D633C53C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27" y="4994957"/>
              <a:ext cx="838528" cy="10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DF - Wikipedia">
              <a:extLst>
                <a:ext uri="{FF2B5EF4-FFF2-40B4-BE49-F238E27FC236}">
                  <a16:creationId xmlns:a16="http://schemas.microsoft.com/office/drawing/2014/main" id="{4A57CF0E-74EC-C654-91F0-72ABC6D20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27" y="5071157"/>
              <a:ext cx="838528" cy="10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PDF - Wikipedia">
              <a:extLst>
                <a:ext uri="{FF2B5EF4-FFF2-40B4-BE49-F238E27FC236}">
                  <a16:creationId xmlns:a16="http://schemas.microsoft.com/office/drawing/2014/main" id="{964FF395-9F3A-0716-4EB8-5FF818384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416" y="5147357"/>
              <a:ext cx="838528" cy="10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BD3CF8-364F-6C60-241F-3163639A2F19}"/>
              </a:ext>
            </a:extLst>
          </p:cNvPr>
          <p:cNvSpPr/>
          <p:nvPr/>
        </p:nvSpPr>
        <p:spPr>
          <a:xfrm>
            <a:off x="381032" y="4053154"/>
            <a:ext cx="3525855" cy="249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Help resource young TEE </a:t>
            </a:r>
            <a:r>
              <a:rPr lang="en-US" sz="2800" dirty="0" err="1"/>
              <a:t>organisations</a:t>
            </a:r>
            <a:r>
              <a:rPr lang="en-US" sz="2800" dirty="0"/>
              <a:t> and equip them to disciple the worldwide diaspora.</a:t>
            </a:r>
            <a:endParaRPr lang="en-AU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B2D59C-6095-4440-2AE6-A314F5F4C948}"/>
              </a:ext>
            </a:extLst>
          </p:cNvPr>
          <p:cNvGrpSpPr/>
          <p:nvPr/>
        </p:nvGrpSpPr>
        <p:grpSpPr>
          <a:xfrm>
            <a:off x="4052131" y="526656"/>
            <a:ext cx="5340096" cy="6025308"/>
            <a:chOff x="-2146898" y="323475"/>
            <a:chExt cx="5340096" cy="602530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438A59-488B-751F-43D6-D1A50A1C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146898" y="323475"/>
              <a:ext cx="5340096" cy="60253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2AF4B9-6D17-EF58-AD7F-EB3A297F97E2}"/>
                </a:ext>
              </a:extLst>
            </p:cNvPr>
            <p:cNvSpPr/>
            <p:nvPr/>
          </p:nvSpPr>
          <p:spPr>
            <a:xfrm>
              <a:off x="-1992499" y="3336129"/>
              <a:ext cx="1197864" cy="219456"/>
            </a:xfrm>
            <a:prstGeom prst="rect">
              <a:avLst/>
            </a:prstGeom>
            <a:blipFill dpi="0" rotWithShape="1">
              <a:blip r:embed="rId7">
                <a:alphaModFix amt="58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4D329B-3C5B-9BAF-F7F2-41D58BA98A39}"/>
              </a:ext>
            </a:extLst>
          </p:cNvPr>
          <p:cNvSpPr/>
          <p:nvPr/>
        </p:nvSpPr>
        <p:spPr>
          <a:xfrm>
            <a:off x="4241566" y="2062997"/>
            <a:ext cx="5921448" cy="4391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AU" sz="2800" dirty="0"/>
              <a:t>Hello,</a:t>
            </a:r>
          </a:p>
          <a:p>
            <a:r>
              <a:rPr lang="en-AU" sz="2800" dirty="0"/>
              <a:t>My friend introduced me to the Abundant Life course and I would like to purchase the materials and lead my mom through the course.</a:t>
            </a:r>
          </a:p>
          <a:p>
            <a:endParaRPr lang="en-AU" sz="2800" dirty="0"/>
          </a:p>
          <a:p>
            <a:r>
              <a:rPr lang="en-AU" sz="2800" dirty="0"/>
              <a:t>Thank you!</a:t>
            </a:r>
          </a:p>
          <a:p>
            <a:endParaRPr lang="en-AU" sz="2800" dirty="0"/>
          </a:p>
          <a:p>
            <a:r>
              <a:rPr lang="en-AU" sz="2800" dirty="0"/>
              <a:t>Colleen</a:t>
            </a:r>
          </a:p>
        </p:txBody>
      </p:sp>
    </p:spTree>
    <p:extLst>
      <p:ext uri="{BB962C8B-B14F-4D97-AF65-F5344CB8AC3E}">
        <p14:creationId xmlns:p14="http://schemas.microsoft.com/office/powerpoint/2010/main" val="118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  <p:bldP spid="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248A0DB-A7F0-0BC9-D154-E51D782C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254" y="1552268"/>
            <a:ext cx="5492812" cy="411607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18FE504-AB25-EBCB-1A93-46FD2ABC3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340" y="249856"/>
            <a:ext cx="5543320" cy="927529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75667B9F-EB57-8277-1F82-F05CEEED44EF}"/>
              </a:ext>
            </a:extLst>
          </p:cNvPr>
          <p:cNvSpPr txBox="1">
            <a:spLocks/>
          </p:cNvSpPr>
          <p:nvPr/>
        </p:nvSpPr>
        <p:spPr>
          <a:xfrm>
            <a:off x="577935" y="2245608"/>
            <a:ext cx="4378114" cy="202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Find out more at </a:t>
            </a:r>
            <a:br>
              <a:rPr lang="en-US" dirty="0"/>
            </a:br>
            <a:r>
              <a:rPr lang="en-US" dirty="0"/>
              <a:t>the Special Interest Group </a:t>
            </a:r>
            <a:br>
              <a:rPr lang="en-US" dirty="0"/>
            </a:br>
            <a:r>
              <a:rPr lang="en-US" dirty="0"/>
              <a:t>on Wednesday at 7:30pm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74D819D-4019-7CC4-C557-5635368C20D1}"/>
              </a:ext>
            </a:extLst>
          </p:cNvPr>
          <p:cNvSpPr txBox="1">
            <a:spLocks/>
          </p:cNvSpPr>
          <p:nvPr/>
        </p:nvSpPr>
        <p:spPr>
          <a:xfrm>
            <a:off x="444953" y="4270248"/>
            <a:ext cx="5269837" cy="59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www.shop.seaninternational.org</a:t>
            </a:r>
          </a:p>
        </p:txBody>
      </p:sp>
    </p:spTree>
    <p:extLst>
      <p:ext uri="{BB962C8B-B14F-4D97-AF65-F5344CB8AC3E}">
        <p14:creationId xmlns:p14="http://schemas.microsoft.com/office/powerpoint/2010/main" val="39924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0A7EE-D190-08A9-A361-0D6C6170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Typical diaspora scenario</a:t>
            </a:r>
            <a:endParaRPr lang="en-AU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2E3E-57AA-0659-BFA1-000CA3A2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multi-ethnic church in England have been using the Abundant Life course with their English-speaking members. </a:t>
            </a:r>
          </a:p>
          <a:p>
            <a:pPr marL="0" indent="0">
              <a:buNone/>
            </a:pPr>
            <a:r>
              <a:rPr lang="en-US" sz="2400" dirty="0"/>
              <a:t>Now they also want to roll out the </a:t>
            </a:r>
            <a:r>
              <a:rPr lang="en-AU" sz="2400" dirty="0"/>
              <a:t>programme</a:t>
            </a:r>
            <a:r>
              <a:rPr lang="en-US" sz="2400" dirty="0"/>
              <a:t> for the members of the congregation who are more comfortable reading in their mother tongues.</a:t>
            </a:r>
          </a:p>
          <a:p>
            <a:pPr marL="0" indent="0">
              <a:buNone/>
            </a:pPr>
            <a:r>
              <a:rPr lang="en-US" sz="2400" dirty="0"/>
              <a:t>The church needs: </a:t>
            </a:r>
          </a:p>
          <a:p>
            <a:r>
              <a:rPr lang="en-US" sz="2400" dirty="0"/>
              <a:t>14 copies in Chinese</a:t>
            </a:r>
          </a:p>
          <a:p>
            <a:r>
              <a:rPr lang="en-US" sz="2400" dirty="0"/>
              <a:t>6 copies in Mongolian</a:t>
            </a:r>
          </a:p>
          <a:p>
            <a:r>
              <a:rPr lang="en-US" sz="2400" dirty="0"/>
              <a:t>2 copies in Hindi</a:t>
            </a:r>
          </a:p>
          <a:p>
            <a:r>
              <a:rPr lang="en-US" sz="2400" dirty="0"/>
              <a:t>4 copies in Bahasa Indonesia. </a:t>
            </a:r>
          </a:p>
          <a:p>
            <a:pPr marL="0" indent="0">
              <a:buNone/>
            </a:pPr>
            <a:r>
              <a:rPr lang="en-US" sz="2400" dirty="0"/>
              <a:t>They are used to running TEE courses in the church and familiar with the method.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008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C64E-76DC-4AEF-819C-F4649195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964"/>
            <a:ext cx="12192000" cy="1011237"/>
          </a:xfrm>
        </p:spPr>
        <p:txBody>
          <a:bodyPr>
            <a:noAutofit/>
          </a:bodyPr>
          <a:lstStyle/>
          <a:p>
            <a:r>
              <a:rPr lang="en-US" sz="4800" dirty="0"/>
              <a:t>Resourcing challenges for Diaspora TEE</a:t>
            </a:r>
            <a:endParaRPr lang="en-AU" sz="4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E46268C-810F-A04F-231C-64393D47D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78365"/>
              </p:ext>
            </p:extLst>
          </p:nvPr>
        </p:nvGraphicFramePr>
        <p:xfrm>
          <a:off x="415852" y="1852361"/>
          <a:ext cx="4920776" cy="173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776">
                  <a:extLst>
                    <a:ext uri="{9D8B030D-6E8A-4147-A177-3AD203B41FA5}">
                      <a16:colId xmlns:a16="http://schemas.microsoft.com/office/drawing/2014/main" val="2518822229"/>
                    </a:ext>
                  </a:extLst>
                </a:gridCol>
              </a:tblGrid>
              <a:tr h="791371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TEE Users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369167"/>
                  </a:ext>
                </a:extLst>
              </a:tr>
              <a:tr h="79137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800" dirty="0"/>
                        <a:t>How to order courses efficiently, quickly and cost effectively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168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0A65BA-AE7B-CC96-008B-AF493B059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21670"/>
              </p:ext>
            </p:extLst>
          </p:nvPr>
        </p:nvGraphicFramePr>
        <p:xfrm>
          <a:off x="5722883" y="1852361"/>
          <a:ext cx="6077607" cy="4570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77607">
                  <a:extLst>
                    <a:ext uri="{9D8B030D-6E8A-4147-A177-3AD203B41FA5}">
                      <a16:colId xmlns:a16="http://schemas.microsoft.com/office/drawing/2014/main" val="2518822229"/>
                    </a:ext>
                  </a:extLst>
                </a:gridCol>
              </a:tblGrid>
              <a:tr h="791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TEE Course Providers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369167"/>
                  </a:ext>
                </a:extLst>
              </a:tr>
              <a:tr h="791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How to make sure TEE courses aren’t misused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16812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How to make sure only qualified users are accessing the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93242"/>
                  </a:ext>
                </a:extLst>
              </a:tr>
              <a:tr h="456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/>
                        <a:t>How to know who is ordering/using  courses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91025"/>
                  </a:ext>
                </a:extLst>
              </a:tr>
              <a:tr h="791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How to receive payment/royalties from around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1180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C233FD0-76B0-4672-8A2E-5796EA4E0F84}"/>
              </a:ext>
            </a:extLst>
          </p:cNvPr>
          <p:cNvSpPr/>
          <p:nvPr/>
        </p:nvSpPr>
        <p:spPr>
          <a:xfrm>
            <a:off x="5722883" y="3588612"/>
            <a:ext cx="6148552" cy="9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9A564-0760-3637-3829-37A63CFA394C}"/>
              </a:ext>
            </a:extLst>
          </p:cNvPr>
          <p:cNvSpPr/>
          <p:nvPr/>
        </p:nvSpPr>
        <p:spPr>
          <a:xfrm>
            <a:off x="5667704" y="4494461"/>
            <a:ext cx="6148552" cy="101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FAA22-26AE-C250-4E47-7B8E3854ABF6}"/>
              </a:ext>
            </a:extLst>
          </p:cNvPr>
          <p:cNvSpPr/>
          <p:nvPr/>
        </p:nvSpPr>
        <p:spPr>
          <a:xfrm>
            <a:off x="5667703" y="5477320"/>
            <a:ext cx="6148553" cy="101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CF8769-3C2E-C23F-9B27-169FF14B8B24}"/>
              </a:ext>
            </a:extLst>
          </p:cNvPr>
          <p:cNvSpPr/>
          <p:nvPr/>
        </p:nvSpPr>
        <p:spPr>
          <a:xfrm>
            <a:off x="5687410" y="2625551"/>
            <a:ext cx="6148552" cy="9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63221-5BE3-F757-FC5C-AA746CF83BD6}"/>
              </a:ext>
            </a:extLst>
          </p:cNvPr>
          <p:cNvSpPr/>
          <p:nvPr/>
        </p:nvSpPr>
        <p:spPr>
          <a:xfrm>
            <a:off x="416237" y="2666699"/>
            <a:ext cx="4920776" cy="9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35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C64E-76DC-4AEF-819C-F4649195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150" y="163500"/>
            <a:ext cx="5543320" cy="1122893"/>
          </a:xfrm>
        </p:spPr>
        <p:txBody>
          <a:bodyPr>
            <a:normAutofit/>
          </a:bodyPr>
          <a:lstStyle/>
          <a:p>
            <a:r>
              <a:rPr lang="en-US" dirty="0"/>
              <a:t>TEE Online Store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974C6-2EE3-53FF-5E1E-A93126AF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2" y="1475381"/>
            <a:ext cx="5252679" cy="39361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5EF340B-40AB-2A3A-7975-EC1A0EA2289E}"/>
              </a:ext>
            </a:extLst>
          </p:cNvPr>
          <p:cNvSpPr txBox="1">
            <a:spLocks/>
          </p:cNvSpPr>
          <p:nvPr/>
        </p:nvSpPr>
        <p:spPr>
          <a:xfrm>
            <a:off x="500512" y="5539954"/>
            <a:ext cx="11395212" cy="61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Not seeking to replace the way national TEE bodies already supply courses in their own country. Primarily targeting (but not limited to) countries with significant diaspora populations.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5FAD6B-8A15-25D6-AE88-6139ABD5A415}"/>
              </a:ext>
            </a:extLst>
          </p:cNvPr>
          <p:cNvSpPr txBox="1">
            <a:spLocks/>
          </p:cNvSpPr>
          <p:nvPr/>
        </p:nvSpPr>
        <p:spPr>
          <a:xfrm>
            <a:off x="6352672" y="1623057"/>
            <a:ext cx="4809423" cy="3183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Protect course content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Restrict to qualified users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Efficient ordering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Keep contact with customers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Receive &amp; distribute payments/royalties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B7CE6-6100-DD12-0FAE-CBA64FE904AA}"/>
              </a:ext>
            </a:extLst>
          </p:cNvPr>
          <p:cNvSpPr txBox="1"/>
          <p:nvPr/>
        </p:nvSpPr>
        <p:spPr>
          <a:xfrm>
            <a:off x="10925944" y="1475381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91549-5081-CD6E-779F-2D7D25B84BD2}"/>
              </a:ext>
            </a:extLst>
          </p:cNvPr>
          <p:cNvSpPr txBox="1"/>
          <p:nvPr/>
        </p:nvSpPr>
        <p:spPr>
          <a:xfrm>
            <a:off x="10925944" y="2489495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E5E1F-E5C3-B378-7097-B4800DBB4895}"/>
              </a:ext>
            </a:extLst>
          </p:cNvPr>
          <p:cNvSpPr txBox="1"/>
          <p:nvPr/>
        </p:nvSpPr>
        <p:spPr>
          <a:xfrm>
            <a:off x="10925944" y="1982438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278A9-E8D7-A741-5C1D-A347A363833C}"/>
              </a:ext>
            </a:extLst>
          </p:cNvPr>
          <p:cNvSpPr txBox="1"/>
          <p:nvPr/>
        </p:nvSpPr>
        <p:spPr>
          <a:xfrm>
            <a:off x="10925944" y="3146326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48C37-1301-8C20-5A30-DD5526F17909}"/>
              </a:ext>
            </a:extLst>
          </p:cNvPr>
          <p:cNvSpPr txBox="1"/>
          <p:nvPr/>
        </p:nvSpPr>
        <p:spPr>
          <a:xfrm>
            <a:off x="10925944" y="3957458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uiExpand="1" build="p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974C6-2EE3-53FF-5E1E-A93126AF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92" y="2338981"/>
            <a:ext cx="5252679" cy="393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1ABE6-F5A9-7F21-C8AF-F0079B801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4" r="10671"/>
          <a:stretch/>
        </p:blipFill>
        <p:spPr>
          <a:xfrm>
            <a:off x="4328160" y="2338981"/>
            <a:ext cx="7670800" cy="4376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2C64E-76DC-4AEF-819C-F4649195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150" y="163500"/>
            <a:ext cx="5543320" cy="1122893"/>
          </a:xfrm>
        </p:spPr>
        <p:txBody>
          <a:bodyPr>
            <a:normAutofit/>
          </a:bodyPr>
          <a:lstStyle/>
          <a:p>
            <a:r>
              <a:rPr lang="en-US" dirty="0"/>
              <a:t>TEE Online Store</a:t>
            </a:r>
            <a:endParaRPr lang="en-AU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327B94-8A75-D83D-EFBF-38D9AFA60FC4}"/>
              </a:ext>
            </a:extLst>
          </p:cNvPr>
          <p:cNvSpPr/>
          <p:nvPr/>
        </p:nvSpPr>
        <p:spPr>
          <a:xfrm>
            <a:off x="8824700" y="4070487"/>
            <a:ext cx="1010352" cy="2365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122B6F-85ED-842A-6F51-BAB79D174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941" y="2492910"/>
            <a:ext cx="7933249" cy="406894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100A0B3-301A-6C7A-A9AC-C12B196C3F9A}"/>
              </a:ext>
            </a:extLst>
          </p:cNvPr>
          <p:cNvSpPr txBox="1">
            <a:spLocks/>
          </p:cNvSpPr>
          <p:nvPr/>
        </p:nvSpPr>
        <p:spPr>
          <a:xfrm>
            <a:off x="429393" y="1819218"/>
            <a:ext cx="4935088" cy="59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www.shop.seaninternational.org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84470D-55F7-B2EA-5369-DE0B5C848045}"/>
              </a:ext>
            </a:extLst>
          </p:cNvPr>
          <p:cNvSpPr txBox="1">
            <a:spLocks/>
          </p:cNvSpPr>
          <p:nvPr/>
        </p:nvSpPr>
        <p:spPr>
          <a:xfrm>
            <a:off x="6214176" y="1882327"/>
            <a:ext cx="4935088" cy="59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www.seaninternational.org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73670D-4582-85CC-A6AD-1FBF64731FE9}"/>
              </a:ext>
            </a:extLst>
          </p:cNvPr>
          <p:cNvSpPr txBox="1">
            <a:spLocks/>
          </p:cNvSpPr>
          <p:nvPr/>
        </p:nvSpPr>
        <p:spPr>
          <a:xfrm>
            <a:off x="10136676" y="1889255"/>
            <a:ext cx="1354284" cy="59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/estore</a:t>
            </a:r>
          </a:p>
        </p:txBody>
      </p:sp>
    </p:spTree>
    <p:extLst>
      <p:ext uri="{BB962C8B-B14F-4D97-AF65-F5344CB8AC3E}">
        <p14:creationId xmlns:p14="http://schemas.microsoft.com/office/powerpoint/2010/main" val="15572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E67CD-B4BA-2057-E3D7-3F3ACFA61AD9}"/>
              </a:ext>
            </a:extLst>
          </p:cNvPr>
          <p:cNvSpPr txBox="1"/>
          <p:nvPr/>
        </p:nvSpPr>
        <p:spPr>
          <a:xfrm>
            <a:off x="2104736" y="2644170"/>
            <a:ext cx="798252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 course content</a:t>
            </a:r>
          </a:p>
        </p:txBody>
      </p:sp>
    </p:spTree>
    <p:extLst>
      <p:ext uri="{BB962C8B-B14F-4D97-AF65-F5344CB8AC3E}">
        <p14:creationId xmlns:p14="http://schemas.microsoft.com/office/powerpoint/2010/main" val="100549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5CE0C-6189-F9CD-C668-33373AC2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80"/>
          <a:stretch/>
        </p:blipFill>
        <p:spPr>
          <a:xfrm>
            <a:off x="483303" y="2181249"/>
            <a:ext cx="5828618" cy="394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3BBE9-C959-DDB8-38D8-8E6292BD7E04}"/>
              </a:ext>
            </a:extLst>
          </p:cNvPr>
          <p:cNvSpPr/>
          <p:nvPr/>
        </p:nvSpPr>
        <p:spPr>
          <a:xfrm>
            <a:off x="6730532" y="3865155"/>
            <a:ext cx="4934995" cy="219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No sharing PDFs.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PDFs not accessible by customer at any stage.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Course material is much safer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3DB9434-86B4-9E47-7C70-4452719D4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8313" y="2124342"/>
            <a:ext cx="4809423" cy="82463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Like                … but with control over who can purchase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E67CD-B4BA-2057-E3D7-3F3ACFA61AD9}"/>
              </a:ext>
            </a:extLst>
          </p:cNvPr>
          <p:cNvSpPr txBox="1"/>
          <p:nvPr/>
        </p:nvSpPr>
        <p:spPr>
          <a:xfrm>
            <a:off x="0" y="46440"/>
            <a:ext cx="5994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 course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E5FE6-2D3D-2BCB-4F6C-80F383E9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587" y="-44472"/>
            <a:ext cx="4272690" cy="578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23F3D-79F8-9405-50CA-633DFBBCB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07" y="1022120"/>
            <a:ext cx="5543320" cy="9636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EE77ED-2EF8-E701-5DD3-079E0024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" y="1022120"/>
            <a:ext cx="1991508" cy="96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xmark case: pharma should review distribution networks -">
            <a:extLst>
              <a:ext uri="{FF2B5EF4-FFF2-40B4-BE49-F238E27FC236}">
                <a16:creationId xmlns:a16="http://schemas.microsoft.com/office/drawing/2014/main" id="{F92CB692-2D62-3F5D-33BC-0780A633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46" y="1028316"/>
            <a:ext cx="1689595" cy="9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se 20 'Hackers' Helped Shape The Cybersecurity Landscape Forever">
            <a:extLst>
              <a:ext uri="{FF2B5EF4-FFF2-40B4-BE49-F238E27FC236}">
                <a16:creationId xmlns:a16="http://schemas.microsoft.com/office/drawing/2014/main" id="{FC138EEA-83AC-2FA1-4B1E-0B85F049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" y="3795952"/>
            <a:ext cx="2148325" cy="14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ted States Department of Defense - Wikipedia">
            <a:extLst>
              <a:ext uri="{FF2B5EF4-FFF2-40B4-BE49-F238E27FC236}">
                <a16:creationId xmlns:a16="http://schemas.microsoft.com/office/drawing/2014/main" id="{519FDF9B-86C7-3858-A1FF-5E538C34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06" y="3860866"/>
            <a:ext cx="1414600" cy="14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C6B7E976-D9EC-69F1-D90C-CFCD5C7E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93" y="4288884"/>
            <a:ext cx="2069354" cy="5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iagram, logo&#10;&#10;Description automatically generated">
            <a:extLst>
              <a:ext uri="{FF2B5EF4-FFF2-40B4-BE49-F238E27FC236}">
                <a16:creationId xmlns:a16="http://schemas.microsoft.com/office/drawing/2014/main" id="{A735919D-F383-C0D0-4058-45BB84E85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36" y="3888090"/>
            <a:ext cx="1450399" cy="136015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8CA6F8A-FF76-6310-3C9E-DC655317BE97}"/>
              </a:ext>
            </a:extLst>
          </p:cNvPr>
          <p:cNvSpPr txBox="1">
            <a:spLocks/>
          </p:cNvSpPr>
          <p:nvPr/>
        </p:nvSpPr>
        <p:spPr>
          <a:xfrm>
            <a:off x="10430236" y="4239385"/>
            <a:ext cx="1514436" cy="103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>
                <a:solidFill>
                  <a:srgbClr val="FF0000"/>
                </a:solidFill>
                <a:sym typeface="Wingdings 2" panose="05020102010507070707" pitchFamily="18" charset="2"/>
              </a:rPr>
              <a:t></a:t>
            </a:r>
            <a:endParaRPr lang="en-AU" sz="128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EA4A19-B45F-6408-047E-FDD6D7EF03FF}"/>
              </a:ext>
            </a:extLst>
          </p:cNvPr>
          <p:cNvCxnSpPr/>
          <p:nvPr/>
        </p:nvCxnSpPr>
        <p:spPr>
          <a:xfrm>
            <a:off x="631820" y="3429000"/>
            <a:ext cx="110337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69FFFE93-1E8A-794E-03F6-7E65EB7D4E08}"/>
              </a:ext>
            </a:extLst>
          </p:cNvPr>
          <p:cNvSpPr txBox="1">
            <a:spLocks/>
          </p:cNvSpPr>
          <p:nvPr/>
        </p:nvSpPr>
        <p:spPr>
          <a:xfrm>
            <a:off x="2935058" y="1134756"/>
            <a:ext cx="1514436" cy="103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>
                <a:solidFill>
                  <a:srgbClr val="FF0000"/>
                </a:solidFill>
                <a:sym typeface="Wingdings 2" panose="05020102010507070707" pitchFamily="18" charset="2"/>
              </a:rPr>
              <a:t></a:t>
            </a:r>
            <a:endParaRPr lang="en-AU" sz="12800" dirty="0">
              <a:solidFill>
                <a:srgbClr val="FF000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36369DC-5D15-E756-E24F-AD7B4EBE59CB}"/>
              </a:ext>
            </a:extLst>
          </p:cNvPr>
          <p:cNvSpPr txBox="1">
            <a:spLocks/>
          </p:cNvSpPr>
          <p:nvPr/>
        </p:nvSpPr>
        <p:spPr>
          <a:xfrm>
            <a:off x="948764" y="4148273"/>
            <a:ext cx="1514436" cy="103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>
                <a:solidFill>
                  <a:schemeClr val="accent4"/>
                </a:solidFill>
                <a:sym typeface="Wingdings 2" panose="05020102010507070707" pitchFamily="18" charset="2"/>
              </a:rPr>
              <a:t>?</a:t>
            </a:r>
            <a:endParaRPr lang="en-AU" sz="128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Sustainability in the Cloud - Amazon Sustainability">
            <a:extLst>
              <a:ext uri="{FF2B5EF4-FFF2-40B4-BE49-F238E27FC236}">
                <a16:creationId xmlns:a16="http://schemas.microsoft.com/office/drawing/2014/main" id="{5E0534D3-1FD8-A54E-3053-C6B807D4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86" y="2247178"/>
            <a:ext cx="1034474" cy="3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0B7CFA9-50C5-4381-42FE-80128817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65" y="3705111"/>
            <a:ext cx="2363013" cy="17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8" grpId="1" build="allAtOnce" animBg="1"/>
      <p:bldP spid="2" grpId="0" build="p"/>
      <p:bldP spid="16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E67CD-B4BA-2057-E3D7-3F3ACFA61AD9}"/>
              </a:ext>
            </a:extLst>
          </p:cNvPr>
          <p:cNvSpPr txBox="1"/>
          <p:nvPr/>
        </p:nvSpPr>
        <p:spPr>
          <a:xfrm>
            <a:off x="0" y="46440"/>
            <a:ext cx="5994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 course content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08ABE7-E9F8-374C-156D-D62BC34AB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554" y="1166949"/>
            <a:ext cx="8473440" cy="5416731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Supplement to Partner Agreement</a:t>
            </a:r>
            <a:br>
              <a:rPr lang="en-AU" sz="3200" dirty="0">
                <a:latin typeface="+mj-lt"/>
              </a:rPr>
            </a:br>
            <a:r>
              <a:rPr lang="en-AU" sz="3200" dirty="0">
                <a:latin typeface="+mj-lt"/>
              </a:rPr>
              <a:t>(Global distribution of Courses via SEAN Partners)</a:t>
            </a:r>
          </a:p>
          <a:p>
            <a:pPr algn="l"/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SEAN will not pass the courses on to other individuals/organisations.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Courses will only be available for purchase to SEAN Partners / TEE providers who are committed and qualified to using the TEE method.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The SEAN Partner will receive £1 per course book they translated, which is purchased anywhere in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4BFDB-EA37-CD6B-E464-3D394C0F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511" y="1166950"/>
            <a:ext cx="2965711" cy="3849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38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28451</TotalTime>
  <Words>929</Words>
  <Application>Microsoft Office PowerPoint</Application>
  <PresentationFormat>Widescreen</PresentationFormat>
  <Paragraphs>172</Paragraphs>
  <Slides>25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system-ui</vt:lpstr>
      <vt:lpstr>Office Theme</vt:lpstr>
      <vt:lpstr>Resourcing TEE for the global Diaspora</vt:lpstr>
      <vt:lpstr>PowerPoint Presentation</vt:lpstr>
      <vt:lpstr>Typical diaspora scenario</vt:lpstr>
      <vt:lpstr>Resourcing challenges for Diaspora TEE</vt:lpstr>
      <vt:lpstr>TEE Online Store</vt:lpstr>
      <vt:lpstr>TEE Online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Hawley</dc:creator>
  <cp:lastModifiedBy>330</cp:lastModifiedBy>
  <cp:revision>45</cp:revision>
  <cp:lastPrinted>2021-07-06T04:28:48Z</cp:lastPrinted>
  <dcterms:created xsi:type="dcterms:W3CDTF">2021-06-07T10:03:21Z</dcterms:created>
  <dcterms:modified xsi:type="dcterms:W3CDTF">2022-11-27T23:29:04Z</dcterms:modified>
</cp:coreProperties>
</file>