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0F51-456C-4B8F-8B80-8583502B86DD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C24C-8998-4B0F-89F5-C1B6FBC9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419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0F51-456C-4B8F-8B80-8583502B86DD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C24C-8998-4B0F-89F5-C1B6FBC9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379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0F51-456C-4B8F-8B80-8583502B86DD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C24C-8998-4B0F-89F5-C1B6FBC9CFAB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6621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0F51-456C-4B8F-8B80-8583502B86DD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C24C-8998-4B0F-89F5-C1B6FBC9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730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0F51-456C-4B8F-8B80-8583502B86DD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C24C-8998-4B0F-89F5-C1B6FBC9CFAB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6580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0F51-456C-4B8F-8B80-8583502B86DD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C24C-8998-4B0F-89F5-C1B6FBC9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630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0F51-456C-4B8F-8B80-8583502B86DD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C24C-8998-4B0F-89F5-C1B6FBC9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816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0F51-456C-4B8F-8B80-8583502B86DD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C24C-8998-4B0F-89F5-C1B6FBC9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4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0F51-456C-4B8F-8B80-8583502B86DD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C24C-8998-4B0F-89F5-C1B6FBC9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16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0F51-456C-4B8F-8B80-8583502B86DD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C24C-8998-4B0F-89F5-C1B6FBC9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490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0F51-456C-4B8F-8B80-8583502B86DD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C24C-8998-4B0F-89F5-C1B6FBC9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27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0F51-456C-4B8F-8B80-8583502B86DD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C24C-8998-4B0F-89F5-C1B6FBC9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333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0F51-456C-4B8F-8B80-8583502B86DD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C24C-8998-4B0F-89F5-C1B6FBC9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91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0F51-456C-4B8F-8B80-8583502B86DD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C24C-8998-4B0F-89F5-C1B6FBC9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7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0F51-456C-4B8F-8B80-8583502B86DD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C24C-8998-4B0F-89F5-C1B6FBC9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142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0F51-456C-4B8F-8B80-8583502B86DD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C24C-8998-4B0F-89F5-C1B6FBC9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40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B0F51-456C-4B8F-8B80-8583502B86DD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883DC24C-8998-4B0F-89F5-C1B6FBC9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03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139E2-C1D3-A4EF-DD0C-477392520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1526" y="718609"/>
            <a:ext cx="9572624" cy="1646302"/>
          </a:xfrm>
        </p:spPr>
        <p:txBody>
          <a:bodyPr/>
          <a:lstStyle/>
          <a:p>
            <a:pPr algn="l"/>
            <a:r>
              <a:rPr lang="en-GB" dirty="0"/>
              <a:t>Group Leader Training Track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B119E-471A-A149-C12E-A3092C43D0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526" y="3305175"/>
            <a:ext cx="8963025" cy="1956857"/>
          </a:xfrm>
        </p:spPr>
        <p:txBody>
          <a:bodyPr>
            <a:normAutofit/>
          </a:bodyPr>
          <a:lstStyle/>
          <a:p>
            <a:pPr algn="ctr"/>
            <a:r>
              <a:rPr lang="en-GB" sz="3200" dirty="0"/>
              <a:t>Session 1: In-person Group Leader Training</a:t>
            </a:r>
          </a:p>
        </p:txBody>
      </p:sp>
    </p:spTree>
    <p:extLst>
      <p:ext uri="{BB962C8B-B14F-4D97-AF65-F5344CB8AC3E}">
        <p14:creationId xmlns:p14="http://schemas.microsoft.com/office/powerpoint/2010/main" val="911371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19389-1445-D2D3-BA7C-B3B49E1F3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0965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GB" sz="4400" dirty="0"/>
              <a:t>Welcome!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4CE04-35D6-0676-F5EB-80F2FDCDC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495550"/>
            <a:ext cx="8596668" cy="3126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Overview of this Track: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Session 1: In-person Group Leader Training</a:t>
            </a:r>
          </a:p>
          <a:p>
            <a:pPr marL="0" indent="0">
              <a:buNone/>
            </a:pPr>
            <a:r>
              <a:rPr lang="en-GB" sz="3200" dirty="0"/>
              <a:t>Session 2: Online Group Leader Training</a:t>
            </a:r>
          </a:p>
          <a:p>
            <a:pPr marL="0" indent="0">
              <a:buNone/>
            </a:pPr>
            <a:r>
              <a:rPr lang="en-GB" sz="3200" dirty="0"/>
              <a:t>Session 3: Training of Trainers</a:t>
            </a:r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7514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C965D-B11B-2AA9-8782-8AAFB003C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/>
              <a:t>Welcome!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F5EA8-3A31-51ED-BF91-011E40ED6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484439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Overview of Session 1:</a:t>
            </a:r>
          </a:p>
          <a:p>
            <a:pPr marL="0" indent="0">
              <a:buNone/>
            </a:pPr>
            <a:endParaRPr lang="en-GB" sz="3200" dirty="0"/>
          </a:p>
          <a:p>
            <a:pPr marL="0" indent="0" algn="ctr">
              <a:buNone/>
            </a:pPr>
            <a:r>
              <a:rPr lang="en-GB" sz="3200" dirty="0"/>
              <a:t>An introduction and overview of </a:t>
            </a:r>
          </a:p>
          <a:p>
            <a:pPr marL="0" indent="0" algn="ctr">
              <a:buNone/>
            </a:pPr>
            <a:r>
              <a:rPr lang="en-GB" sz="3200" dirty="0"/>
              <a:t>different models and creative ideas for</a:t>
            </a:r>
          </a:p>
          <a:p>
            <a:pPr marL="0" indent="0" algn="ctr">
              <a:buNone/>
            </a:pPr>
            <a:r>
              <a:rPr lang="en-GB" sz="3200" dirty="0"/>
              <a:t>in-person Group Leader Training.</a:t>
            </a:r>
          </a:p>
        </p:txBody>
      </p:sp>
    </p:spTree>
    <p:extLst>
      <p:ext uri="{BB962C8B-B14F-4D97-AF65-F5344CB8AC3E}">
        <p14:creationId xmlns:p14="http://schemas.microsoft.com/office/powerpoint/2010/main" val="2573004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F9291-743C-E8B3-768C-F691AD174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171575"/>
            <a:ext cx="9839325" cy="1320800"/>
          </a:xfrm>
        </p:spPr>
        <p:txBody>
          <a:bodyPr/>
          <a:lstStyle/>
          <a:p>
            <a:r>
              <a:rPr lang="en-GB" dirty="0"/>
              <a:t>3 different models of Group Leader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EBBA2-FE25-3642-A8E9-0ED2241B2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867025"/>
            <a:ext cx="8596668" cy="3174337"/>
          </a:xfrm>
        </p:spPr>
        <p:txBody>
          <a:bodyPr/>
          <a:lstStyle/>
          <a:p>
            <a:pPr marL="0" indent="0">
              <a:buNone/>
            </a:pPr>
            <a:r>
              <a:rPr lang="en-GB" sz="3200" dirty="0"/>
              <a:t>1. ORTA in Russia</a:t>
            </a:r>
          </a:p>
          <a:p>
            <a:pPr marL="0" indent="0">
              <a:buNone/>
            </a:pPr>
            <a:r>
              <a:rPr lang="en-GB" sz="3200" dirty="0"/>
              <a:t>2. Diaspora in Malaysia</a:t>
            </a:r>
          </a:p>
          <a:p>
            <a:pPr marL="0" indent="0">
              <a:buNone/>
            </a:pPr>
            <a:r>
              <a:rPr lang="en-GB" sz="3200" dirty="0"/>
              <a:t>3. OTS in Pakistan</a:t>
            </a:r>
          </a:p>
          <a:p>
            <a:pPr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2758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60186-56E0-855B-7464-696D0F3F8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19175"/>
            <a:ext cx="8596668" cy="1320800"/>
          </a:xfrm>
        </p:spPr>
        <p:txBody>
          <a:bodyPr/>
          <a:lstStyle/>
          <a:p>
            <a:pPr algn="ctr"/>
            <a:r>
              <a:rPr lang="en-GB" dirty="0"/>
              <a:t>Group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A7D7D-4A76-67B9-AC2F-E7512262C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676525"/>
            <a:ext cx="8596668" cy="3364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What have you learnt from these 3 videos?</a:t>
            </a:r>
          </a:p>
        </p:txBody>
      </p:sp>
    </p:spTree>
    <p:extLst>
      <p:ext uri="{BB962C8B-B14F-4D97-AF65-F5344CB8AC3E}">
        <p14:creationId xmlns:p14="http://schemas.microsoft.com/office/powerpoint/2010/main" val="527351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A5103-57BA-F1C6-AB7E-12BD00E4A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23975"/>
            <a:ext cx="8596668" cy="1320800"/>
          </a:xfrm>
        </p:spPr>
        <p:txBody>
          <a:bodyPr/>
          <a:lstStyle/>
          <a:p>
            <a:r>
              <a:rPr lang="en-GB" dirty="0"/>
              <a:t>The importance of Practical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AC756-3E86-FDD0-CB3A-6D882FA7B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209925"/>
            <a:ext cx="8596668" cy="2831437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0307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DFBD4-7A75-8E35-2FC0-07F4728D6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4777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GB" sz="4400" dirty="0"/>
              <a:t>5 different ‘stations’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7F781-0F7E-708A-E4D6-EB20BCF4D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152775"/>
            <a:ext cx="8596668" cy="28885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i="1" dirty="0"/>
              <a:t>Have fun!</a:t>
            </a:r>
          </a:p>
        </p:txBody>
      </p:sp>
    </p:spTree>
    <p:extLst>
      <p:ext uri="{BB962C8B-B14F-4D97-AF65-F5344CB8AC3E}">
        <p14:creationId xmlns:p14="http://schemas.microsoft.com/office/powerpoint/2010/main" val="2177779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4A2E3-4F9E-A856-1642-F1E4DE6A8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/>
              <a:t>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A5A36-2087-56DB-B741-BB1B6D572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49536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What will you take away from this Session?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Who will you share this with, in your programme?</a:t>
            </a:r>
          </a:p>
        </p:txBody>
      </p:sp>
    </p:spTree>
    <p:extLst>
      <p:ext uri="{BB962C8B-B14F-4D97-AF65-F5344CB8AC3E}">
        <p14:creationId xmlns:p14="http://schemas.microsoft.com/office/powerpoint/2010/main" val="26168043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128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Group Leader Training Track</vt:lpstr>
      <vt:lpstr>Welcome!</vt:lpstr>
      <vt:lpstr>Welcome!</vt:lpstr>
      <vt:lpstr>3 different models of Group Leader Training</vt:lpstr>
      <vt:lpstr>Group Discussion</vt:lpstr>
      <vt:lpstr>The importance of Practical Application</vt:lpstr>
      <vt:lpstr>5 different ‘stations’</vt:lpstr>
      <vt:lpstr>Reflection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Leader Training Track</dc:title>
  <dc:creator>Nicola</dc:creator>
  <cp:lastModifiedBy>Nicola</cp:lastModifiedBy>
  <cp:revision>1</cp:revision>
  <dcterms:created xsi:type="dcterms:W3CDTF">2022-11-27T12:17:57Z</dcterms:created>
  <dcterms:modified xsi:type="dcterms:W3CDTF">2022-11-27T12:40:41Z</dcterms:modified>
</cp:coreProperties>
</file>