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6" r:id="rId2"/>
    <p:sldId id="399" r:id="rId3"/>
    <p:sldId id="384" r:id="rId4"/>
    <p:sldId id="400" r:id="rId5"/>
    <p:sldId id="386" r:id="rId6"/>
    <p:sldId id="388" r:id="rId7"/>
    <p:sldId id="389" r:id="rId8"/>
    <p:sldId id="349" r:id="rId9"/>
    <p:sldId id="341" r:id="rId10"/>
    <p:sldId id="391" r:id="rId11"/>
    <p:sldId id="392" r:id="rId12"/>
    <p:sldId id="393" r:id="rId13"/>
    <p:sldId id="367" r:id="rId14"/>
    <p:sldId id="396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289"/>
    <a:srgbClr val="000000"/>
    <a:srgbClr val="0D0D0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88C7C-04C2-4148-B959-8295F5CAF098}" v="639" dt="2022-12-01T02:47:31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69" autoAdjust="0"/>
  </p:normalViewPr>
  <p:slideViewPr>
    <p:cSldViewPr snapToGrid="0">
      <p:cViewPr varScale="1">
        <p:scale>
          <a:sx n="63" d="100"/>
          <a:sy n="63" d="100"/>
        </p:scale>
        <p:origin x="22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30" userId="4f79166f-218b-4541-a141-a315eb8a051b" providerId="ADAL" clId="{35788C7C-04C2-4148-B959-8295F5CAF098}"/>
    <pc:docChg chg="undo custSel addSld delSld modSld sldOrd">
      <pc:chgData name="330" userId="4f79166f-218b-4541-a141-a315eb8a051b" providerId="ADAL" clId="{35788C7C-04C2-4148-B959-8295F5CAF098}" dt="2022-12-01T02:47:31.026" v="1954"/>
      <pc:docMkLst>
        <pc:docMk/>
      </pc:docMkLst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386766721" sldId="259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3734406602" sldId="261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500964536" sldId="262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139016058" sldId="265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889364495" sldId="273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4153524371" sldId="274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364324165" sldId="275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937352673" sldId="297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592116349" sldId="298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3968032867" sldId="299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445351786" sldId="300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930982179" sldId="301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065857045" sldId="302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2894734" sldId="303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3212509718" sldId="308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277076831" sldId="310"/>
        </pc:sldMkLst>
      </pc:sldChg>
      <pc:sldChg chg="del">
        <pc:chgData name="330" userId="4f79166f-218b-4541-a141-a315eb8a051b" providerId="ADAL" clId="{35788C7C-04C2-4148-B959-8295F5CAF098}" dt="2022-11-24T07:35:43.893" v="13" actId="47"/>
        <pc:sldMkLst>
          <pc:docMk/>
          <pc:sldMk cId="1293521011" sldId="317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75514842" sldId="326"/>
        </pc:sldMkLst>
      </pc:sldChg>
      <pc:sldChg chg="del">
        <pc:chgData name="330" userId="4f79166f-218b-4541-a141-a315eb8a051b" providerId="ADAL" clId="{35788C7C-04C2-4148-B959-8295F5CAF098}" dt="2022-11-24T07:42:47.539" v="187" actId="47"/>
        <pc:sldMkLst>
          <pc:docMk/>
          <pc:sldMk cId="1005496282" sldId="336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486804905" sldId="338"/>
        </pc:sldMkLst>
      </pc:sldChg>
      <pc:sldChg chg="addSp delSp modSp mod ord delAnim modAnim">
        <pc:chgData name="330" userId="4f79166f-218b-4541-a141-a315eb8a051b" providerId="ADAL" clId="{35788C7C-04C2-4148-B959-8295F5CAF098}" dt="2022-12-01T02:04:39.059" v="1914" actId="20577"/>
        <pc:sldMkLst>
          <pc:docMk/>
          <pc:sldMk cId="4191172941" sldId="341"/>
        </pc:sldMkLst>
        <pc:spChg chg="mod ord">
          <ac:chgData name="330" userId="4f79166f-218b-4541-a141-a315eb8a051b" providerId="ADAL" clId="{35788C7C-04C2-4148-B959-8295F5CAF098}" dt="2022-11-27T04:29:39.207" v="1780" actId="5793"/>
          <ac:spMkLst>
            <pc:docMk/>
            <pc:sldMk cId="4191172941" sldId="341"/>
            <ac:spMk id="2" creationId="{CDA4878D-086A-FA54-2C64-6A1494907121}"/>
          </ac:spMkLst>
        </pc:spChg>
        <pc:spChg chg="del">
          <ac:chgData name="330" userId="4f79166f-218b-4541-a141-a315eb8a051b" providerId="ADAL" clId="{35788C7C-04C2-4148-B959-8295F5CAF098}" dt="2022-11-24T08:08:47.335" v="368" actId="478"/>
          <ac:spMkLst>
            <pc:docMk/>
            <pc:sldMk cId="4191172941" sldId="341"/>
            <ac:spMk id="10" creationId="{726A22C3-F8CB-3747-6FA5-16C628B017CF}"/>
          </ac:spMkLst>
        </pc:spChg>
        <pc:spChg chg="add mod">
          <ac:chgData name="330" userId="4f79166f-218b-4541-a141-a315eb8a051b" providerId="ADAL" clId="{35788C7C-04C2-4148-B959-8295F5CAF098}" dt="2022-11-27T04:30:42.467" v="1785" actId="208"/>
          <ac:spMkLst>
            <pc:docMk/>
            <pc:sldMk cId="4191172941" sldId="341"/>
            <ac:spMk id="10" creationId="{F79806E2-21A6-5DC1-369A-7FD754E3FA0B}"/>
          </ac:spMkLst>
        </pc:spChg>
        <pc:spChg chg="add mod">
          <ac:chgData name="330" userId="4f79166f-218b-4541-a141-a315eb8a051b" providerId="ADAL" clId="{35788C7C-04C2-4148-B959-8295F5CAF098}" dt="2022-12-01T02:04:06.401" v="1900" actId="14100"/>
          <ac:spMkLst>
            <pc:docMk/>
            <pc:sldMk cId="4191172941" sldId="341"/>
            <ac:spMk id="12" creationId="{AD89D134-1EC5-5563-3B67-66FA15BB4C8A}"/>
          </ac:spMkLst>
        </pc:spChg>
        <pc:grpChg chg="mod">
          <ac:chgData name="330" userId="4f79166f-218b-4541-a141-a315eb8a051b" providerId="ADAL" clId="{35788C7C-04C2-4148-B959-8295F5CAF098}" dt="2022-11-24T08:09:02.595" v="369" actId="1076"/>
          <ac:grpSpMkLst>
            <pc:docMk/>
            <pc:sldMk cId="4191172941" sldId="341"/>
            <ac:grpSpMk id="6" creationId="{5234E29C-1BFB-FEAC-D642-D318157FD6F0}"/>
          </ac:grpSpMkLst>
        </pc:grpChg>
        <pc:grpChg chg="mod">
          <ac:chgData name="330" userId="4f79166f-218b-4541-a141-a315eb8a051b" providerId="ADAL" clId="{35788C7C-04C2-4148-B959-8295F5CAF098}" dt="2022-11-24T08:09:02.595" v="369" actId="1076"/>
          <ac:grpSpMkLst>
            <pc:docMk/>
            <pc:sldMk cId="4191172941" sldId="341"/>
            <ac:grpSpMk id="11" creationId="{066F0115-590A-FB77-13B0-1A486C117E52}"/>
          </ac:grpSpMkLst>
        </pc:grpChg>
        <pc:graphicFrameChg chg="del mod">
          <ac:chgData name="330" userId="4f79166f-218b-4541-a141-a315eb8a051b" providerId="ADAL" clId="{35788C7C-04C2-4148-B959-8295F5CAF098}" dt="2022-11-24T08:09:16.141" v="371" actId="478"/>
          <ac:graphicFrameMkLst>
            <pc:docMk/>
            <pc:sldMk cId="4191172941" sldId="341"/>
            <ac:graphicFrameMk id="13" creationId="{59CB0100-9C9B-8E48-D983-580BA58D9B01}"/>
          </ac:graphicFrameMkLst>
        </pc:graphicFrameChg>
        <pc:graphicFrameChg chg="del mod">
          <ac:chgData name="330" userId="4f79166f-218b-4541-a141-a315eb8a051b" providerId="ADAL" clId="{35788C7C-04C2-4148-B959-8295F5CAF098}" dt="2022-11-24T08:09:08.543" v="370" actId="478"/>
          <ac:graphicFrameMkLst>
            <pc:docMk/>
            <pc:sldMk cId="4191172941" sldId="341"/>
            <ac:graphicFrameMk id="14" creationId="{95CE1DDC-8FCD-2D86-BB8F-328F13C86C12}"/>
          </ac:graphicFrameMkLst>
        </pc:graphicFrameChg>
        <pc:graphicFrameChg chg="mod">
          <ac:chgData name="330" userId="4f79166f-218b-4541-a141-a315eb8a051b" providerId="ADAL" clId="{35788C7C-04C2-4148-B959-8295F5CAF098}" dt="2022-12-01T02:04:39.059" v="1914" actId="20577"/>
          <ac:graphicFrameMkLst>
            <pc:docMk/>
            <pc:sldMk cId="4191172941" sldId="341"/>
            <ac:graphicFrameMk id="36" creationId="{AFFF8D7A-0F6A-BC7C-90E9-AE3EDC39A6FA}"/>
          </ac:graphicFrameMkLst>
        </pc:graphicFrameChg>
        <pc:picChg chg="mod">
          <ac:chgData name="330" userId="4f79166f-218b-4541-a141-a315eb8a051b" providerId="ADAL" clId="{35788C7C-04C2-4148-B959-8295F5CAF098}" dt="2022-11-24T08:09:02.595" v="369" actId="1076"/>
          <ac:picMkLst>
            <pc:docMk/>
            <pc:sldMk cId="4191172941" sldId="341"/>
            <ac:picMk id="3" creationId="{36CDD4DE-A69F-6317-7B35-B8614DD228E2}"/>
          </ac:picMkLst>
        </pc:picChg>
        <pc:picChg chg="mod">
          <ac:chgData name="330" userId="4f79166f-218b-4541-a141-a315eb8a051b" providerId="ADAL" clId="{35788C7C-04C2-4148-B959-8295F5CAF098}" dt="2022-11-24T08:09:02.595" v="369" actId="1076"/>
          <ac:picMkLst>
            <pc:docMk/>
            <pc:sldMk cId="4191172941" sldId="341"/>
            <ac:picMk id="8" creationId="{8BC000A4-7C74-4BEB-4C99-C9FB10E90BE0}"/>
          </ac:picMkLst>
        </pc:picChg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020323663" sldId="342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3804624465" sldId="344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903047837" sldId="345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3872424288" sldId="346"/>
        </pc:sldMkLst>
      </pc:sldChg>
      <pc:sldChg chg="addSp delSp modSp mod ord">
        <pc:chgData name="330" userId="4f79166f-218b-4541-a141-a315eb8a051b" providerId="ADAL" clId="{35788C7C-04C2-4148-B959-8295F5CAF098}" dt="2022-11-24T10:34:16.305" v="624" actId="1037"/>
        <pc:sldMkLst>
          <pc:docMk/>
          <pc:sldMk cId="1584305181" sldId="349"/>
        </pc:sldMkLst>
        <pc:spChg chg="mod ord">
          <ac:chgData name="330" userId="4f79166f-218b-4541-a141-a315eb8a051b" providerId="ADAL" clId="{35788C7C-04C2-4148-B959-8295F5CAF098}" dt="2022-11-24T10:34:16.305" v="624" actId="1037"/>
          <ac:spMkLst>
            <pc:docMk/>
            <pc:sldMk cId="1584305181" sldId="349"/>
            <ac:spMk id="2" creationId="{7DF8DB81-CB17-98C5-897C-399EC744D11F}"/>
          </ac:spMkLst>
        </pc:spChg>
        <pc:spChg chg="del">
          <ac:chgData name="330" userId="4f79166f-218b-4541-a141-a315eb8a051b" providerId="ADAL" clId="{35788C7C-04C2-4148-B959-8295F5CAF098}" dt="2022-11-24T08:00:32.783" v="337" actId="478"/>
          <ac:spMkLst>
            <pc:docMk/>
            <pc:sldMk cId="1584305181" sldId="349"/>
            <ac:spMk id="6" creationId="{69F9BF7C-57EA-E694-27DD-3D121E6D5C27}"/>
          </ac:spMkLst>
        </pc:spChg>
        <pc:picChg chg="add del mod">
          <ac:chgData name="330" userId="4f79166f-218b-4541-a141-a315eb8a051b" providerId="ADAL" clId="{35788C7C-04C2-4148-B959-8295F5CAF098}" dt="2022-11-24T10:33:09.891" v="570" actId="21"/>
          <ac:picMkLst>
            <pc:docMk/>
            <pc:sldMk cId="1584305181" sldId="349"/>
            <ac:picMk id="4" creationId="{3D3AAC05-0BFE-E541-3E05-D993AA66D7BA}"/>
          </ac:picMkLst>
        </pc:picChg>
        <pc:picChg chg="add mod ord">
          <ac:chgData name="330" userId="4f79166f-218b-4541-a141-a315eb8a051b" providerId="ADAL" clId="{35788C7C-04C2-4148-B959-8295F5CAF098}" dt="2022-11-24T10:33:49.320" v="606" actId="167"/>
          <ac:picMkLst>
            <pc:docMk/>
            <pc:sldMk cId="1584305181" sldId="349"/>
            <ac:picMk id="5" creationId="{E69E7A99-C65F-01E7-0C20-5EDB1FF0E6B4}"/>
          </ac:picMkLst>
        </pc:picChg>
        <pc:picChg chg="del">
          <ac:chgData name="330" userId="4f79166f-218b-4541-a141-a315eb8a051b" providerId="ADAL" clId="{35788C7C-04C2-4148-B959-8295F5CAF098}" dt="2022-11-24T08:00:30.226" v="336" actId="478"/>
          <ac:picMkLst>
            <pc:docMk/>
            <pc:sldMk cId="1584305181" sldId="349"/>
            <ac:picMk id="7" creationId="{D1E32C5C-9E6F-30C4-B50C-61D441C16E96}"/>
          </ac:picMkLst>
        </pc:picChg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700567152" sldId="350"/>
        </pc:sldMkLst>
      </pc:sldChg>
      <pc:sldChg chg="addSp delSp modSp del mod ord modAnim">
        <pc:chgData name="330" userId="4f79166f-218b-4541-a141-a315eb8a051b" providerId="ADAL" clId="{35788C7C-04C2-4148-B959-8295F5CAF098}" dt="2022-11-24T08:08:34.585" v="365" actId="47"/>
        <pc:sldMkLst>
          <pc:docMk/>
          <pc:sldMk cId="2142868863" sldId="351"/>
        </pc:sldMkLst>
        <pc:spChg chg="add mod">
          <ac:chgData name="330" userId="4f79166f-218b-4541-a141-a315eb8a051b" providerId="ADAL" clId="{35788C7C-04C2-4148-B959-8295F5CAF098}" dt="2022-11-24T08:07:52.362" v="364" actId="1076"/>
          <ac:spMkLst>
            <pc:docMk/>
            <pc:sldMk cId="2142868863" sldId="351"/>
            <ac:spMk id="6" creationId="{6B81AB5C-DE94-D18D-BA3C-022C9969E800}"/>
          </ac:spMkLst>
        </pc:spChg>
        <pc:spChg chg="del">
          <ac:chgData name="330" userId="4f79166f-218b-4541-a141-a315eb8a051b" providerId="ADAL" clId="{35788C7C-04C2-4148-B959-8295F5CAF098}" dt="2022-11-24T08:05:15.412" v="347" actId="478"/>
          <ac:spMkLst>
            <pc:docMk/>
            <pc:sldMk cId="2142868863" sldId="351"/>
            <ac:spMk id="9" creationId="{64B9B881-6C77-2DB1-F870-8A37BC87D266}"/>
          </ac:spMkLst>
        </pc:spChg>
        <pc:grpChg chg="add mod">
          <ac:chgData name="330" userId="4f79166f-218b-4541-a141-a315eb8a051b" providerId="ADAL" clId="{35788C7C-04C2-4148-B959-8295F5CAF098}" dt="2022-11-24T08:06:18.255" v="355" actId="1076"/>
          <ac:grpSpMkLst>
            <pc:docMk/>
            <pc:sldMk cId="2142868863" sldId="351"/>
            <ac:grpSpMk id="4" creationId="{76D80A4E-65E7-BECA-1149-EC0F03E37B70}"/>
          </ac:grpSpMkLst>
        </pc:grpChg>
        <pc:picChg chg="add mod">
          <ac:chgData name="330" userId="4f79166f-218b-4541-a141-a315eb8a051b" providerId="ADAL" clId="{35788C7C-04C2-4148-B959-8295F5CAF098}" dt="2022-11-24T08:06:02.507" v="352" actId="164"/>
          <ac:picMkLst>
            <pc:docMk/>
            <pc:sldMk cId="2142868863" sldId="351"/>
            <ac:picMk id="3" creationId="{7A6AE9AC-79B5-AF63-9C7E-B7C308B1123E}"/>
          </ac:picMkLst>
        </pc:picChg>
        <pc:picChg chg="mod">
          <ac:chgData name="330" userId="4f79166f-218b-4541-a141-a315eb8a051b" providerId="ADAL" clId="{35788C7C-04C2-4148-B959-8295F5CAF098}" dt="2022-11-24T08:06:02.507" v="352" actId="164"/>
          <ac:picMkLst>
            <pc:docMk/>
            <pc:sldMk cId="2142868863" sldId="351"/>
            <ac:picMk id="5" creationId="{326E0D8E-7DED-47AC-570D-B93FCF1148D9}"/>
          </ac:picMkLst>
        </pc:picChg>
        <pc:picChg chg="del mod">
          <ac:chgData name="330" userId="4f79166f-218b-4541-a141-a315eb8a051b" providerId="ADAL" clId="{35788C7C-04C2-4148-B959-8295F5CAF098}" dt="2022-11-24T08:06:30.670" v="357" actId="478"/>
          <ac:picMkLst>
            <pc:docMk/>
            <pc:sldMk cId="2142868863" sldId="351"/>
            <ac:picMk id="7" creationId="{43E592DE-EA1C-A886-6211-5C0217062CB7}"/>
          </ac:picMkLst>
        </pc:picChg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269692800" sldId="352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636078870" sldId="353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229178058" sldId="354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263467100" sldId="355"/>
        </pc:sldMkLst>
      </pc:sldChg>
      <pc:sldChg chg="addSp delSp modSp add del mod delAnim modAnim">
        <pc:chgData name="330" userId="4f79166f-218b-4541-a141-a315eb8a051b" providerId="ADAL" clId="{35788C7C-04C2-4148-B959-8295F5CAF098}" dt="2022-11-27T04:16:38.542" v="1723" actId="47"/>
        <pc:sldMkLst>
          <pc:docMk/>
          <pc:sldMk cId="2356913826" sldId="356"/>
        </pc:sldMkLst>
        <pc:spChg chg="mod">
          <ac:chgData name="330" userId="4f79166f-218b-4541-a141-a315eb8a051b" providerId="ADAL" clId="{35788C7C-04C2-4148-B959-8295F5CAF098}" dt="2022-11-25T05:08:27.710" v="668" actId="20577"/>
          <ac:spMkLst>
            <pc:docMk/>
            <pc:sldMk cId="2356913826" sldId="356"/>
            <ac:spMk id="2" creationId="{E3F2C64E-76DC-4AEF-819C-F4649195BBA0}"/>
          </ac:spMkLst>
        </pc:spChg>
        <pc:spChg chg="mod">
          <ac:chgData name="330" userId="4f79166f-218b-4541-a141-a315eb8a051b" providerId="ADAL" clId="{35788C7C-04C2-4148-B959-8295F5CAF098}" dt="2022-11-24T07:42:05.433" v="186" actId="20577"/>
          <ac:spMkLst>
            <pc:docMk/>
            <pc:sldMk cId="2356913826" sldId="356"/>
            <ac:spMk id="3" creationId="{3B7F2423-6440-4AFC-8388-4FC85370E78F}"/>
          </ac:spMkLst>
        </pc:spChg>
        <pc:spChg chg="add mod">
          <ac:chgData name="330" userId="4f79166f-218b-4541-a141-a315eb8a051b" providerId="ADAL" clId="{35788C7C-04C2-4148-B959-8295F5CAF098}" dt="2022-11-27T04:14:03.787" v="1707" actId="1076"/>
          <ac:spMkLst>
            <pc:docMk/>
            <pc:sldMk cId="2356913826" sldId="356"/>
            <ac:spMk id="3" creationId="{90E3AA1E-5BBE-0804-586B-8E3445FC08B5}"/>
          </ac:spMkLst>
        </pc:spChg>
        <pc:spChg chg="add mod">
          <ac:chgData name="330" userId="4f79166f-218b-4541-a141-a315eb8a051b" providerId="ADAL" clId="{35788C7C-04C2-4148-B959-8295F5CAF098}" dt="2022-11-27T04:14:17.935" v="1708" actId="1076"/>
          <ac:spMkLst>
            <pc:docMk/>
            <pc:sldMk cId="2356913826" sldId="356"/>
            <ac:spMk id="4" creationId="{DD8799E7-3EFE-2CC0-7F04-CC6CE53674DD}"/>
          </ac:spMkLst>
        </pc:spChg>
        <pc:spChg chg="del">
          <ac:chgData name="330" userId="4f79166f-218b-4541-a141-a315eb8a051b" providerId="ADAL" clId="{35788C7C-04C2-4148-B959-8295F5CAF098}" dt="2022-11-27T04:13:44.086" v="1702" actId="478"/>
          <ac:spMkLst>
            <pc:docMk/>
            <pc:sldMk cId="2356913826" sldId="356"/>
            <ac:spMk id="6" creationId="{35EF340B-40AB-2A3A-7975-EC1A0EA2289E}"/>
          </ac:spMkLst>
        </pc:spChg>
        <pc:spChg chg="add mod">
          <ac:chgData name="330" userId="4f79166f-218b-4541-a141-a315eb8a051b" providerId="ADAL" clId="{35788C7C-04C2-4148-B959-8295F5CAF098}" dt="2022-11-27T04:13:54.445" v="1705" actId="1076"/>
          <ac:spMkLst>
            <pc:docMk/>
            <pc:sldMk cId="2356913826" sldId="356"/>
            <ac:spMk id="7" creationId="{133D64AD-A92C-8BFB-E1A0-C66E2BC7B1FA}"/>
          </ac:spMkLst>
        </pc:spChg>
        <pc:spChg chg="mod">
          <ac:chgData name="330" userId="4f79166f-218b-4541-a141-a315eb8a051b" providerId="ADAL" clId="{35788C7C-04C2-4148-B959-8295F5CAF098}" dt="2022-11-24T07:38:15.456" v="91" actId="1036"/>
          <ac:spMkLst>
            <pc:docMk/>
            <pc:sldMk cId="2356913826" sldId="356"/>
            <ac:spMk id="7" creationId="{8B0755C4-E647-D6EB-B1E9-25040C7ADEEF}"/>
          </ac:spMkLst>
        </pc:spChg>
        <pc:spChg chg="add mod">
          <ac:chgData name="330" userId="4f79166f-218b-4541-a141-a315eb8a051b" providerId="ADAL" clId="{35788C7C-04C2-4148-B959-8295F5CAF098}" dt="2022-11-24T07:46:10.254" v="263" actId="1076"/>
          <ac:spMkLst>
            <pc:docMk/>
            <pc:sldMk cId="2356913826" sldId="356"/>
            <ac:spMk id="9" creationId="{747AE07D-F877-F5C4-F712-6DA2377CB5CA}"/>
          </ac:spMkLst>
        </pc:spChg>
        <pc:spChg chg="add mod">
          <ac:chgData name="330" userId="4f79166f-218b-4541-a141-a315eb8a051b" providerId="ADAL" clId="{35788C7C-04C2-4148-B959-8295F5CAF098}" dt="2022-11-24T08:35:41.875" v="432" actId="1076"/>
          <ac:spMkLst>
            <pc:docMk/>
            <pc:sldMk cId="2356913826" sldId="356"/>
            <ac:spMk id="10" creationId="{ED211D37-4B59-E3B7-87AB-F0C4648ED646}"/>
          </ac:spMkLst>
        </pc:spChg>
        <pc:spChg chg="mod">
          <ac:chgData name="330" userId="4f79166f-218b-4541-a141-a315eb8a051b" providerId="ADAL" clId="{35788C7C-04C2-4148-B959-8295F5CAF098}" dt="2022-11-24T07:38:21.515" v="101" actId="1036"/>
          <ac:spMkLst>
            <pc:docMk/>
            <pc:sldMk cId="2356913826" sldId="356"/>
            <ac:spMk id="13" creationId="{30DB5B96-A0D5-4C16-B4CB-02A77EE711EA}"/>
          </ac:spMkLst>
        </pc:spChg>
        <pc:picChg chg="add mod">
          <ac:chgData name="330" userId="4f79166f-218b-4541-a141-a315eb8a051b" providerId="ADAL" clId="{35788C7C-04C2-4148-B959-8295F5CAF098}" dt="2022-11-27T04:14:36.661" v="1710" actId="1076"/>
          <ac:picMkLst>
            <pc:docMk/>
            <pc:sldMk cId="2356913826" sldId="356"/>
            <ac:picMk id="8" creationId="{23ADAAAA-9135-93A6-0227-44DC8BD929F7}"/>
          </ac:picMkLst>
        </pc:picChg>
        <pc:picChg chg="add mod">
          <ac:chgData name="330" userId="4f79166f-218b-4541-a141-a315eb8a051b" providerId="ADAL" clId="{35788C7C-04C2-4148-B959-8295F5CAF098}" dt="2022-11-24T08:35:41.875" v="432" actId="1076"/>
          <ac:picMkLst>
            <pc:docMk/>
            <pc:sldMk cId="2356913826" sldId="356"/>
            <ac:picMk id="11" creationId="{B996B1DA-8CB5-2B23-04FE-260A3C515C15}"/>
          </ac:picMkLst>
        </pc:picChg>
      </pc:sldChg>
      <pc:sldChg chg="del">
        <pc:chgData name="330" userId="4f79166f-218b-4541-a141-a315eb8a051b" providerId="ADAL" clId="{35788C7C-04C2-4148-B959-8295F5CAF098}" dt="2022-11-24T07:45:00.642" v="200" actId="47"/>
        <pc:sldMkLst>
          <pc:docMk/>
          <pc:sldMk cId="3449164267" sldId="358"/>
        </pc:sldMkLst>
      </pc:sldChg>
      <pc:sldChg chg="del">
        <pc:chgData name="330" userId="4f79166f-218b-4541-a141-a315eb8a051b" providerId="ADAL" clId="{35788C7C-04C2-4148-B959-8295F5CAF098}" dt="2022-11-24T07:59:24.808" v="331" actId="47"/>
        <pc:sldMkLst>
          <pc:docMk/>
          <pc:sldMk cId="482734257" sldId="359"/>
        </pc:sldMkLst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2227887395" sldId="360"/>
        </pc:sldMkLst>
      </pc:sldChg>
      <pc:sldChg chg="modSp del mod">
        <pc:chgData name="330" userId="4f79166f-218b-4541-a141-a315eb8a051b" providerId="ADAL" clId="{35788C7C-04C2-4148-B959-8295F5CAF098}" dt="2022-11-24T10:39:27.866" v="652" actId="47"/>
        <pc:sldMkLst>
          <pc:docMk/>
          <pc:sldMk cId="3314091621" sldId="361"/>
        </pc:sldMkLst>
        <pc:spChg chg="mod">
          <ac:chgData name="330" userId="4f79166f-218b-4541-a141-a315eb8a051b" providerId="ADAL" clId="{35788C7C-04C2-4148-B959-8295F5CAF098}" dt="2022-11-24T07:40:26.288" v="134" actId="20577"/>
          <ac:spMkLst>
            <pc:docMk/>
            <pc:sldMk cId="3314091621" sldId="361"/>
            <ac:spMk id="2" creationId="{0F8E7FDC-CA97-5487-BB5F-A366984803B9}"/>
          </ac:spMkLst>
        </pc:spChg>
      </pc:sldChg>
      <pc:sldChg chg="addSp delSp modSp del mod">
        <pc:chgData name="330" userId="4f79166f-218b-4541-a141-a315eb8a051b" providerId="ADAL" clId="{35788C7C-04C2-4148-B959-8295F5CAF098}" dt="2022-11-24T10:39:27.866" v="652" actId="47"/>
        <pc:sldMkLst>
          <pc:docMk/>
          <pc:sldMk cId="1248254634" sldId="362"/>
        </pc:sldMkLst>
        <pc:spChg chg="add mod">
          <ac:chgData name="330" userId="4f79166f-218b-4541-a141-a315eb8a051b" providerId="ADAL" clId="{35788C7C-04C2-4148-B959-8295F5CAF098}" dt="2022-11-24T07:40:53.025" v="166"/>
          <ac:spMkLst>
            <pc:docMk/>
            <pc:sldMk cId="1248254634" sldId="362"/>
            <ac:spMk id="2" creationId="{04C602FF-10B4-53A4-88A2-104AD26BF3CC}"/>
          </ac:spMkLst>
        </pc:spChg>
        <pc:spChg chg="del">
          <ac:chgData name="330" userId="4f79166f-218b-4541-a141-a315eb8a051b" providerId="ADAL" clId="{35788C7C-04C2-4148-B959-8295F5CAF098}" dt="2022-11-24T07:40:52.454" v="165" actId="478"/>
          <ac:spMkLst>
            <pc:docMk/>
            <pc:sldMk cId="1248254634" sldId="362"/>
            <ac:spMk id="7" creationId="{572091B7-97FA-8A85-89DE-0C2A46CE2785}"/>
          </ac:spMkLst>
        </pc:spChg>
      </pc:sldChg>
      <pc:sldChg chg="modSp del mod">
        <pc:chgData name="330" userId="4f79166f-218b-4541-a141-a315eb8a051b" providerId="ADAL" clId="{35788C7C-04C2-4148-B959-8295F5CAF098}" dt="2022-11-24T10:39:27.866" v="652" actId="47"/>
        <pc:sldMkLst>
          <pc:docMk/>
          <pc:sldMk cId="2373093654" sldId="363"/>
        </pc:sldMkLst>
        <pc:spChg chg="mod">
          <ac:chgData name="330" userId="4f79166f-218b-4541-a141-a315eb8a051b" providerId="ADAL" clId="{35788C7C-04C2-4148-B959-8295F5CAF098}" dt="2022-11-24T07:40:44.020" v="164" actId="20577"/>
          <ac:spMkLst>
            <pc:docMk/>
            <pc:sldMk cId="2373093654" sldId="363"/>
            <ac:spMk id="2" creationId="{1EEDD10D-4C96-6465-B8D3-BB2C58869686}"/>
          </ac:spMkLst>
        </pc:spChg>
      </pc:sldChg>
      <pc:sldChg chg="addSp delSp modSp del mod">
        <pc:chgData name="330" userId="4f79166f-218b-4541-a141-a315eb8a051b" providerId="ADAL" clId="{35788C7C-04C2-4148-B959-8295F5CAF098}" dt="2022-11-24T10:39:27.866" v="652" actId="47"/>
        <pc:sldMkLst>
          <pc:docMk/>
          <pc:sldMk cId="522964237" sldId="364"/>
        </pc:sldMkLst>
        <pc:spChg chg="add mod">
          <ac:chgData name="330" userId="4f79166f-218b-4541-a141-a315eb8a051b" providerId="ADAL" clId="{35788C7C-04C2-4148-B959-8295F5CAF098}" dt="2022-11-24T07:40:58.530" v="168"/>
          <ac:spMkLst>
            <pc:docMk/>
            <pc:sldMk cId="522964237" sldId="364"/>
            <ac:spMk id="2" creationId="{1964788E-2548-4EC0-2D60-18C1E949BA5B}"/>
          </ac:spMkLst>
        </pc:spChg>
        <pc:spChg chg="del">
          <ac:chgData name="330" userId="4f79166f-218b-4541-a141-a315eb8a051b" providerId="ADAL" clId="{35788C7C-04C2-4148-B959-8295F5CAF098}" dt="2022-11-24T07:40:58.155" v="167" actId="478"/>
          <ac:spMkLst>
            <pc:docMk/>
            <pc:sldMk cId="522964237" sldId="364"/>
            <ac:spMk id="9" creationId="{46C5C65E-75EF-A538-EF44-EEBB74FBF40E}"/>
          </ac:spMkLst>
        </pc:spChg>
      </pc:sldChg>
      <pc:sldChg chg="modSp del mod">
        <pc:chgData name="330" userId="4f79166f-218b-4541-a141-a315eb8a051b" providerId="ADAL" clId="{35788C7C-04C2-4148-B959-8295F5CAF098}" dt="2022-11-24T10:39:27.866" v="652" actId="47"/>
        <pc:sldMkLst>
          <pc:docMk/>
          <pc:sldMk cId="76813885" sldId="365"/>
        </pc:sldMkLst>
        <pc:spChg chg="mod">
          <ac:chgData name="330" userId="4f79166f-218b-4541-a141-a315eb8a051b" providerId="ADAL" clId="{35788C7C-04C2-4148-B959-8295F5CAF098}" dt="2022-11-24T07:41:45.954" v="180" actId="20577"/>
          <ac:spMkLst>
            <pc:docMk/>
            <pc:sldMk cId="76813885" sldId="365"/>
            <ac:spMk id="5" creationId="{74317C1C-E111-89C1-8D98-068037E9F8EC}"/>
          </ac:spMkLst>
        </pc:spChg>
      </pc:sldChg>
      <pc:sldChg chg="modSp del mod ord">
        <pc:chgData name="330" userId="4f79166f-218b-4541-a141-a315eb8a051b" providerId="ADAL" clId="{35788C7C-04C2-4148-B959-8295F5CAF098}" dt="2022-12-01T02:10:07.688" v="1933" actId="20577"/>
        <pc:sldMkLst>
          <pc:docMk/>
          <pc:sldMk cId="3992451660" sldId="367"/>
        </pc:sldMkLst>
        <pc:spChg chg="mod">
          <ac:chgData name="330" userId="4f79166f-218b-4541-a141-a315eb8a051b" providerId="ADAL" clId="{35788C7C-04C2-4148-B959-8295F5CAF098}" dt="2022-12-01T02:10:07.688" v="1933" actId="20577"/>
          <ac:spMkLst>
            <pc:docMk/>
            <pc:sldMk cId="3992451660" sldId="367"/>
            <ac:spMk id="29" creationId="{75667B9F-EB57-8277-1F82-F05CEEED44EF}"/>
          </ac:spMkLst>
        </pc:spChg>
      </pc:sldChg>
      <pc:sldChg chg="addSp delSp modSp add del mod ord setBg delDesignElem">
        <pc:chgData name="330" userId="4f79166f-218b-4541-a141-a315eb8a051b" providerId="ADAL" clId="{35788C7C-04C2-4148-B959-8295F5CAF098}" dt="2022-11-26T03:00:39.062" v="1058" actId="47"/>
        <pc:sldMkLst>
          <pc:docMk/>
          <pc:sldMk cId="3635820974" sldId="371"/>
        </pc:sldMkLst>
        <pc:spChg chg="mo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2" creationId="{7592B2E1-D8ED-36D1-8324-4E4AD0E0DA07}"/>
          </ac:spMkLst>
        </pc:spChg>
        <pc:spChg chg="mod">
          <ac:chgData name="330" userId="4f79166f-218b-4541-a141-a315eb8a051b" providerId="ADAL" clId="{35788C7C-04C2-4148-B959-8295F5CAF098}" dt="2022-11-25T05:21:03.673" v="675" actId="1076"/>
          <ac:spMkLst>
            <pc:docMk/>
            <pc:sldMk cId="3635820974" sldId="371"/>
            <ac:spMk id="6" creationId="{D5D623D4-8BEA-3393-1D4A-7728EED37DF4}"/>
          </ac:spMkLst>
        </pc:spChg>
        <pc:spChg chg="add del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58" creationId="{AF2F604E-43BE-4DC3-B983-E071523364F8}"/>
          </ac:spMkLst>
        </pc:spChg>
        <pc:spChg chg="add del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59" creationId="{5DCB5928-DC7D-4612-9922-441966E15627}"/>
          </ac:spMkLst>
        </pc:spChg>
        <pc:spChg chg="add del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60" creationId="{08C9B587-E65E-4B52-B37C-ABEBB6E87928}"/>
          </ac:spMkLst>
        </pc:spChg>
        <pc:spChg chg="add del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61" creationId="{682C1161-1736-45EC-99B7-33F3CAE9D517}"/>
          </ac:spMkLst>
        </pc:spChg>
        <pc:spChg chg="add del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62" creationId="{84D4DDB8-B68F-45B0-9F62-C4279996F672}"/>
          </ac:spMkLst>
        </pc:spChg>
        <pc:spChg chg="add del">
          <ac:chgData name="330" userId="4f79166f-218b-4541-a141-a315eb8a051b" providerId="ADAL" clId="{35788C7C-04C2-4148-B959-8295F5CAF098}" dt="2022-11-24T07:36:44.951" v="17" actId="26606"/>
          <ac:spMkLst>
            <pc:docMk/>
            <pc:sldMk cId="3635820974" sldId="371"/>
            <ac:spMk id="1067" creationId="{42285737-90EE-47DC-AC80-8AE156B11969}"/>
          </ac:spMkLst>
        </pc:spChg>
        <pc:spChg chg="add del">
          <ac:chgData name="330" userId="4f79166f-218b-4541-a141-a315eb8a051b" providerId="ADAL" clId="{35788C7C-04C2-4148-B959-8295F5CAF098}" dt="2022-11-24T07:36:53.875" v="23" actId="26606"/>
          <ac:spMkLst>
            <pc:docMk/>
            <pc:sldMk cId="3635820974" sldId="371"/>
            <ac:spMk id="1071" creationId="{3847E18C-932D-4C95-AABA-FEC7C9499AD7}"/>
          </ac:spMkLst>
        </pc:spChg>
        <pc:spChg chg="add del">
          <ac:chgData name="330" userId="4f79166f-218b-4541-a141-a315eb8a051b" providerId="ADAL" clId="{35788C7C-04C2-4148-B959-8295F5CAF098}" dt="2022-11-24T07:36:53.875" v="23" actId="26606"/>
          <ac:spMkLst>
            <pc:docMk/>
            <pc:sldMk cId="3635820974" sldId="371"/>
            <ac:spMk id="1073" creationId="{3150CB11-0C61-439E-910F-5787759E72A0}"/>
          </ac:spMkLst>
        </pc:spChg>
        <pc:spChg chg="add del">
          <ac:chgData name="330" userId="4f79166f-218b-4541-a141-a315eb8a051b" providerId="ADAL" clId="{35788C7C-04C2-4148-B959-8295F5CAF098}" dt="2022-11-24T07:36:53.875" v="23" actId="26606"/>
          <ac:spMkLst>
            <pc:docMk/>
            <pc:sldMk cId="3635820974" sldId="371"/>
            <ac:spMk id="1075" creationId="{43F8A58B-5155-44CE-A5FF-7647B47D0A7A}"/>
          </ac:spMkLst>
        </pc:spChg>
        <pc:spChg chg="add del">
          <ac:chgData name="330" userId="4f79166f-218b-4541-a141-a315eb8a051b" providerId="ADAL" clId="{35788C7C-04C2-4148-B959-8295F5CAF098}" dt="2022-11-24T07:36:47.432" v="20" actId="26606"/>
          <ac:spMkLst>
            <pc:docMk/>
            <pc:sldMk cId="3635820974" sldId="371"/>
            <ac:spMk id="1077" creationId="{08E89D5E-1885-4160-AC77-CC471DD1D0DB}"/>
          </ac:spMkLst>
        </pc:spChg>
        <pc:spChg chg="add del">
          <ac:chgData name="330" userId="4f79166f-218b-4541-a141-a315eb8a051b" providerId="ADAL" clId="{35788C7C-04C2-4148-B959-8295F5CAF098}" dt="2022-11-24T07:36:53.875" v="23" actId="26606"/>
          <ac:spMkLst>
            <pc:docMk/>
            <pc:sldMk cId="3635820974" sldId="371"/>
            <ac:spMk id="1082" creationId="{BACC6370-2D7E-4714-9D71-7542949D7D5D}"/>
          </ac:spMkLst>
        </pc:spChg>
        <pc:spChg chg="add del">
          <ac:chgData name="330" userId="4f79166f-218b-4541-a141-a315eb8a051b" providerId="ADAL" clId="{35788C7C-04C2-4148-B959-8295F5CAF098}" dt="2022-11-24T07:36:53.875" v="23" actId="26606"/>
          <ac:spMkLst>
            <pc:docMk/>
            <pc:sldMk cId="3635820974" sldId="371"/>
            <ac:spMk id="1083" creationId="{256B2C21-A230-48C0-8DF1-C46611373C44}"/>
          </ac:spMkLst>
        </pc:spChg>
        <pc:spChg chg="add del">
          <ac:chgData name="330" userId="4f79166f-218b-4541-a141-a315eb8a051b" providerId="ADAL" clId="{35788C7C-04C2-4148-B959-8295F5CAF098}" dt="2022-11-24T07:36:53.875" v="23" actId="26606"/>
          <ac:spMkLst>
            <pc:docMk/>
            <pc:sldMk cId="3635820974" sldId="371"/>
            <ac:spMk id="1084" creationId="{443F2ACA-E6D6-4028-82DD-F03C262D5DE6}"/>
          </ac:spMkLst>
        </pc:spChg>
        <pc:spChg chg="add del">
          <ac:chgData name="330" userId="4f79166f-218b-4541-a141-a315eb8a051b" providerId="ADAL" clId="{35788C7C-04C2-4148-B959-8295F5CAF098}" dt="2022-11-24T07:36:57.274" v="26" actId="26606"/>
          <ac:spMkLst>
            <pc:docMk/>
            <pc:sldMk cId="3635820974" sldId="371"/>
            <ac:spMk id="1088" creationId="{BACC6370-2D7E-4714-9D71-7542949D7D5D}"/>
          </ac:spMkLst>
        </pc:spChg>
        <pc:spChg chg="add del">
          <ac:chgData name="330" userId="4f79166f-218b-4541-a141-a315eb8a051b" providerId="ADAL" clId="{35788C7C-04C2-4148-B959-8295F5CAF098}" dt="2022-11-24T07:36:57.274" v="26" actId="26606"/>
          <ac:spMkLst>
            <pc:docMk/>
            <pc:sldMk cId="3635820974" sldId="371"/>
            <ac:spMk id="1089" creationId="{F68B3F68-107C-434F-AA38-110D5EA91B85}"/>
          </ac:spMkLst>
        </pc:spChg>
        <pc:spChg chg="add del">
          <ac:chgData name="330" userId="4f79166f-218b-4541-a141-a315eb8a051b" providerId="ADAL" clId="{35788C7C-04C2-4148-B959-8295F5CAF098}" dt="2022-11-24T07:36:57.274" v="26" actId="26606"/>
          <ac:spMkLst>
            <pc:docMk/>
            <pc:sldMk cId="3635820974" sldId="371"/>
            <ac:spMk id="1090" creationId="{AAD0DBB9-1A4B-4391-81D4-CB19F9AB918A}"/>
          </ac:spMkLst>
        </pc:spChg>
        <pc:spChg chg="add del">
          <ac:chgData name="330" userId="4f79166f-218b-4541-a141-a315eb8a051b" providerId="ADAL" clId="{35788C7C-04C2-4148-B959-8295F5CAF098}" dt="2022-11-24T07:36:57.274" v="26" actId="26606"/>
          <ac:spMkLst>
            <pc:docMk/>
            <pc:sldMk cId="3635820974" sldId="371"/>
            <ac:spMk id="1091" creationId="{063BBA22-50EA-4C4D-BE05-F1CE4E63AA56}"/>
          </ac:spMkLst>
        </pc:spChg>
        <pc:spChg chg="ad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95" creationId="{BACC6370-2D7E-4714-9D71-7542949D7D5D}"/>
          </ac:spMkLst>
        </pc:spChg>
        <pc:spChg chg="ad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96" creationId="{256B2C21-A230-48C0-8DF1-C46611373C44}"/>
          </ac:spMkLst>
        </pc:spChg>
        <pc:spChg chg="del">
          <ac:chgData name="330" userId="4f79166f-218b-4541-a141-a315eb8a051b" providerId="ADAL" clId="{35788C7C-04C2-4148-B959-8295F5CAF098}" dt="2022-11-26T03:00:22.415" v="1054"/>
          <ac:spMkLst>
            <pc:docMk/>
            <pc:sldMk cId="3635820974" sldId="371"/>
            <ac:spMk id="1096" creationId="{86295E7F-EA66-480B-B001-C8BE7CD61903}"/>
          </ac:spMkLst>
        </pc:spChg>
        <pc:spChg chg="ad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97" creationId="{3847E18C-932D-4C95-AABA-FEC7C9499AD7}"/>
          </ac:spMkLst>
        </pc:spChg>
        <pc:spChg chg="ad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98" creationId="{3150CB11-0C61-439E-910F-5787759E72A0}"/>
          </ac:spMkLst>
        </pc:spChg>
        <pc:spChg chg="ad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099" creationId="{43F8A58B-5155-44CE-A5FF-7647B47D0A7A}"/>
          </ac:spMkLst>
        </pc:spChg>
        <pc:spChg chg="add">
          <ac:chgData name="330" userId="4f79166f-218b-4541-a141-a315eb8a051b" providerId="ADAL" clId="{35788C7C-04C2-4148-B959-8295F5CAF098}" dt="2022-11-24T07:36:57.294" v="28" actId="26606"/>
          <ac:spMkLst>
            <pc:docMk/>
            <pc:sldMk cId="3635820974" sldId="371"/>
            <ac:spMk id="1100" creationId="{443F2ACA-E6D6-4028-82DD-F03C262D5DE6}"/>
          </ac:spMkLst>
        </pc:spChg>
        <pc:spChg chg="mod replId">
          <ac:chgData name="330" userId="4f79166f-218b-4541-a141-a315eb8a051b" providerId="ADAL" clId="{35788C7C-04C2-4148-B959-8295F5CAF098}" dt="2022-11-24T07:36:57.275" v="27" actId="26606"/>
          <ac:spMkLst>
            <pc:docMk/>
            <pc:sldMk cId="3635820974" sldId="371"/>
            <ac:spMk id="1103" creationId="{D5D623D4-8BEA-3393-1D4A-7728EED37DF4}"/>
          </ac:spMkLst>
        </pc:spChg>
        <pc:grpChg chg="add del">
          <ac:chgData name="330" userId="4f79166f-218b-4541-a141-a315eb8a051b" providerId="ADAL" clId="{35788C7C-04C2-4148-B959-8295F5CAF098}" dt="2022-11-24T07:36:47.432" v="20" actId="26606"/>
          <ac:grpSpMkLst>
            <pc:docMk/>
            <pc:sldMk cId="3635820974" sldId="371"/>
            <ac:grpSpMk id="4" creationId="{1B7F9B6F-0D98-88D3-8253-0F8934DE9880}"/>
          </ac:grpSpMkLst>
        </pc:grpChg>
        <pc:grpChg chg="add del">
          <ac:chgData name="330" userId="4f79166f-218b-4541-a141-a315eb8a051b" providerId="ADAL" clId="{35788C7C-04C2-4148-B959-8295F5CAF098}" dt="2022-11-24T07:36:44.951" v="17" actId="26606"/>
          <ac:grpSpMkLst>
            <pc:docMk/>
            <pc:sldMk cId="3635820974" sldId="371"/>
            <ac:grpSpMk id="1069" creationId="{B57BDC17-F1B3-455F-BBF1-680AA1F25C06}"/>
          </ac:grpSpMkLst>
        </pc:grpChg>
        <pc:grpChg chg="add del mod replId">
          <ac:chgData name="330" userId="4f79166f-218b-4541-a141-a315eb8a051b" providerId="ADAL" clId="{35788C7C-04C2-4148-B959-8295F5CAF098}" dt="2022-11-24T07:36:57.294" v="28" actId="26606"/>
          <ac:grpSpMkLst>
            <pc:docMk/>
            <pc:sldMk cId="3635820974" sldId="371"/>
            <ac:grpSpMk id="1101" creationId="{1B7F9B6F-0D98-88D3-8253-0F8934DE9880}"/>
          </ac:grpSpMkLst>
        </pc:grpChg>
        <pc:picChg chg="add del mod">
          <ac:chgData name="330" userId="4f79166f-218b-4541-a141-a315eb8a051b" providerId="ADAL" clId="{35788C7C-04C2-4148-B959-8295F5CAF098}" dt="2022-11-24T07:34:52.366" v="6" actId="478"/>
          <ac:picMkLst>
            <pc:docMk/>
            <pc:sldMk cId="3635820974" sldId="371"/>
            <ac:picMk id="3" creationId="{A517DFBE-99E3-6E1A-D93A-33DF1FE879E3}"/>
          </ac:picMkLst>
        </pc:picChg>
        <pc:picChg chg="mod">
          <ac:chgData name="330" userId="4f79166f-218b-4541-a141-a315eb8a051b" providerId="ADAL" clId="{35788C7C-04C2-4148-B959-8295F5CAF098}" dt="2022-11-25T05:21:03.673" v="675" actId="1076"/>
          <ac:picMkLst>
            <pc:docMk/>
            <pc:sldMk cId="3635820974" sldId="371"/>
            <ac:picMk id="5" creationId="{8016BE72-FC18-9C8C-8899-65C9246F8190}"/>
          </ac:picMkLst>
        </pc:picChg>
        <pc:picChg chg="add mod">
          <ac:chgData name="330" userId="4f79166f-218b-4541-a141-a315eb8a051b" providerId="ADAL" clId="{35788C7C-04C2-4148-B959-8295F5CAF098}" dt="2022-11-25T05:20:58.048" v="673" actId="1076"/>
          <ac:picMkLst>
            <pc:docMk/>
            <pc:sldMk cId="3635820974" sldId="371"/>
            <ac:picMk id="7" creationId="{E5763C79-07F6-E130-0BE6-5A4B2567C84A}"/>
          </ac:picMkLst>
        </pc:picChg>
        <pc:picChg chg="del">
          <ac:chgData name="330" userId="4f79166f-218b-4541-a141-a315eb8a051b" providerId="ADAL" clId="{35788C7C-04C2-4148-B959-8295F5CAF098}" dt="2022-11-24T07:33:55.811" v="0" actId="478"/>
          <ac:picMkLst>
            <pc:docMk/>
            <pc:sldMk cId="3635820974" sldId="371"/>
            <ac:picMk id="1026" creationId="{FF8587E7-FDC4-EB03-EC31-9DD865CC0E22}"/>
          </ac:picMkLst>
        </pc:picChg>
        <pc:picChg chg="mod replId">
          <ac:chgData name="330" userId="4f79166f-218b-4541-a141-a315eb8a051b" providerId="ADAL" clId="{35788C7C-04C2-4148-B959-8295F5CAF098}" dt="2022-11-24T07:36:57.275" v="27" actId="26606"/>
          <ac:picMkLst>
            <pc:docMk/>
            <pc:sldMk cId="3635820974" sldId="371"/>
            <ac:picMk id="1102" creationId="{8016BE72-FC18-9C8C-8899-65C9246F8190}"/>
          </ac:picMkLst>
        </pc:picChg>
        <pc:cxnChg chg="add del">
          <ac:chgData name="330" userId="4f79166f-218b-4541-a141-a315eb8a051b" providerId="ADAL" clId="{35788C7C-04C2-4148-B959-8295F5CAF098}" dt="2022-11-24T07:36:47.432" v="20" actId="26606"/>
          <ac:cxnSpMkLst>
            <pc:docMk/>
            <pc:sldMk cId="3635820974" sldId="371"/>
            <ac:cxnSpMk id="1078" creationId="{550D2BD1-98F9-412D-905B-3A843EF4078B}"/>
          </ac:cxnSpMkLst>
        </pc:cxnChg>
        <pc:cxnChg chg="del">
          <ac:chgData name="330" userId="4f79166f-218b-4541-a141-a315eb8a051b" providerId="ADAL" clId="{35788C7C-04C2-4148-B959-8295F5CAF098}" dt="2022-11-26T03:00:22.415" v="1054"/>
          <ac:cxnSpMkLst>
            <pc:docMk/>
            <pc:sldMk cId="3635820974" sldId="371"/>
            <ac:cxnSpMk id="1101" creationId="{E126E481-B945-4179-BD79-05E96E9B29E1}"/>
          </ac:cxnSpMkLst>
        </pc:cxnChg>
      </pc:sldChg>
      <pc:sldChg chg="del">
        <pc:chgData name="330" userId="4f79166f-218b-4541-a141-a315eb8a051b" providerId="ADAL" clId="{35788C7C-04C2-4148-B959-8295F5CAF098}" dt="2022-11-24T07:35:53.222" v="14" actId="47"/>
        <pc:sldMkLst>
          <pc:docMk/>
          <pc:sldMk cId="4100868220" sldId="372"/>
        </pc:sldMkLst>
      </pc:sldChg>
      <pc:sldChg chg="del">
        <pc:chgData name="330" userId="4f79166f-218b-4541-a141-a315eb8a051b" providerId="ADAL" clId="{35788C7C-04C2-4148-B959-8295F5CAF098}" dt="2022-11-24T07:44:58.522" v="199" actId="47"/>
        <pc:sldMkLst>
          <pc:docMk/>
          <pc:sldMk cId="3203842398" sldId="373"/>
        </pc:sldMkLst>
      </pc:sldChg>
      <pc:sldChg chg="addSp delSp modSp del mod">
        <pc:chgData name="330" userId="4f79166f-218b-4541-a141-a315eb8a051b" providerId="ADAL" clId="{35788C7C-04C2-4148-B959-8295F5CAF098}" dt="2022-11-24T10:39:27.866" v="652" actId="47"/>
        <pc:sldMkLst>
          <pc:docMk/>
          <pc:sldMk cId="3918803630" sldId="374"/>
        </pc:sldMkLst>
        <pc:spChg chg="add mod">
          <ac:chgData name="330" userId="4f79166f-218b-4541-a141-a315eb8a051b" providerId="ADAL" clId="{35788C7C-04C2-4148-B959-8295F5CAF098}" dt="2022-11-24T07:41:03.716" v="170"/>
          <ac:spMkLst>
            <pc:docMk/>
            <pc:sldMk cId="3918803630" sldId="374"/>
            <ac:spMk id="2" creationId="{206B0945-0C46-8AB7-C0EE-2D6036E76A4D}"/>
          </ac:spMkLst>
        </pc:spChg>
        <pc:spChg chg="del">
          <ac:chgData name="330" userId="4f79166f-218b-4541-a141-a315eb8a051b" providerId="ADAL" clId="{35788C7C-04C2-4148-B959-8295F5CAF098}" dt="2022-11-24T07:41:03.371" v="169" actId="478"/>
          <ac:spMkLst>
            <pc:docMk/>
            <pc:sldMk cId="3918803630" sldId="374"/>
            <ac:spMk id="6" creationId="{A7B104F9-2A99-65D4-5170-8AFF8798DD02}"/>
          </ac:spMkLst>
        </pc:spChg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932383577" sldId="375"/>
        </pc:sldMkLst>
      </pc:sldChg>
      <pc:sldChg chg="addSp delSp modSp add del mod setBg modAnim modShow">
        <pc:chgData name="330" userId="4f79166f-218b-4541-a141-a315eb8a051b" providerId="ADAL" clId="{35788C7C-04C2-4148-B959-8295F5CAF098}" dt="2022-11-26T12:54:32.391" v="1514" actId="729"/>
        <pc:sldMkLst>
          <pc:docMk/>
          <pc:sldMk cId="2465320945" sldId="376"/>
        </pc:sldMkLst>
        <pc:spChg chg="add mod">
          <ac:chgData name="330" userId="4f79166f-218b-4541-a141-a315eb8a051b" providerId="ADAL" clId="{35788C7C-04C2-4148-B959-8295F5CAF098}" dt="2022-11-26T03:06:01.780" v="1111" actId="26606"/>
          <ac:spMkLst>
            <pc:docMk/>
            <pc:sldMk cId="2465320945" sldId="376"/>
            <ac:spMk id="2" creationId="{40862CF6-00BD-811C-D2FE-B42C120D01DC}"/>
          </ac:spMkLst>
        </pc:spChg>
        <pc:spChg chg="mod replId">
          <ac:chgData name="330" userId="4f79166f-218b-4541-a141-a315eb8a051b" providerId="ADAL" clId="{35788C7C-04C2-4148-B959-8295F5CAF098}" dt="2022-11-26T03:06:01.780" v="1111" actId="26606"/>
          <ac:spMkLst>
            <pc:docMk/>
            <pc:sldMk cId="2465320945" sldId="376"/>
            <ac:spMk id="5" creationId="{636AC293-AC7F-6128-185C-9D06EB8C7BCB}"/>
          </ac:spMkLst>
        </pc:spChg>
        <pc:spChg chg="del">
          <ac:chgData name="330" userId="4f79166f-218b-4541-a141-a315eb8a051b" providerId="ADAL" clId="{35788C7C-04C2-4148-B959-8295F5CAF098}" dt="2022-11-26T03:01:12.217" v="1059" actId="478"/>
          <ac:spMkLst>
            <pc:docMk/>
            <pc:sldMk cId="2465320945" sldId="376"/>
            <ac:spMk id="8" creationId="{C5E2F778-3C58-42B5-FA5A-3293698ADB4A}"/>
          </ac:spMkLst>
        </pc:spChg>
        <pc:spChg chg="add del">
          <ac:chgData name="330" userId="4f79166f-218b-4541-a141-a315eb8a051b" providerId="ADAL" clId="{35788C7C-04C2-4148-B959-8295F5CAF098}" dt="2022-11-26T03:02:02.900" v="1065" actId="26606"/>
          <ac:spMkLst>
            <pc:docMk/>
            <pc:sldMk cId="2465320945" sldId="376"/>
            <ac:spMk id="11" creationId="{BACC6370-2D7E-4714-9D71-7542949D7D5D}"/>
          </ac:spMkLst>
        </pc:spChg>
        <pc:spChg chg="add del">
          <ac:chgData name="330" userId="4f79166f-218b-4541-a141-a315eb8a051b" providerId="ADAL" clId="{35788C7C-04C2-4148-B959-8295F5CAF098}" dt="2022-11-26T03:02:02.900" v="1065" actId="26606"/>
          <ac:spMkLst>
            <pc:docMk/>
            <pc:sldMk cId="2465320945" sldId="376"/>
            <ac:spMk id="13" creationId="{256B2C21-A230-48C0-8DF1-C46611373C44}"/>
          </ac:spMkLst>
        </pc:spChg>
        <pc:spChg chg="add del">
          <ac:chgData name="330" userId="4f79166f-218b-4541-a141-a315eb8a051b" providerId="ADAL" clId="{35788C7C-04C2-4148-B959-8295F5CAF098}" dt="2022-11-26T03:02:02.900" v="1065" actId="26606"/>
          <ac:spMkLst>
            <pc:docMk/>
            <pc:sldMk cId="2465320945" sldId="376"/>
            <ac:spMk id="15" creationId="{3847E18C-932D-4C95-AABA-FEC7C9499AD7}"/>
          </ac:spMkLst>
        </pc:spChg>
        <pc:spChg chg="add del">
          <ac:chgData name="330" userId="4f79166f-218b-4541-a141-a315eb8a051b" providerId="ADAL" clId="{35788C7C-04C2-4148-B959-8295F5CAF098}" dt="2022-11-26T03:02:02.900" v="1065" actId="26606"/>
          <ac:spMkLst>
            <pc:docMk/>
            <pc:sldMk cId="2465320945" sldId="376"/>
            <ac:spMk id="17" creationId="{3150CB11-0C61-439E-910F-5787759E72A0}"/>
          </ac:spMkLst>
        </pc:spChg>
        <pc:spChg chg="add del">
          <ac:chgData name="330" userId="4f79166f-218b-4541-a141-a315eb8a051b" providerId="ADAL" clId="{35788C7C-04C2-4148-B959-8295F5CAF098}" dt="2022-11-26T03:02:02.900" v="1065" actId="26606"/>
          <ac:spMkLst>
            <pc:docMk/>
            <pc:sldMk cId="2465320945" sldId="376"/>
            <ac:spMk id="19" creationId="{43F8A58B-5155-44CE-A5FF-7647B47D0A7A}"/>
          </ac:spMkLst>
        </pc:spChg>
        <pc:spChg chg="add del">
          <ac:chgData name="330" userId="4f79166f-218b-4541-a141-a315eb8a051b" providerId="ADAL" clId="{35788C7C-04C2-4148-B959-8295F5CAF098}" dt="2022-11-26T03:02:02.900" v="1065" actId="26606"/>
          <ac:spMkLst>
            <pc:docMk/>
            <pc:sldMk cId="2465320945" sldId="376"/>
            <ac:spMk id="21" creationId="{443F2ACA-E6D6-4028-82DD-F03C262D5DE6}"/>
          </ac:spMkLst>
        </pc:spChg>
        <pc:spChg chg="add del">
          <ac:chgData name="330" userId="4f79166f-218b-4541-a141-a315eb8a051b" providerId="ADAL" clId="{35788C7C-04C2-4148-B959-8295F5CAF098}" dt="2022-11-26T03:02:08.515" v="1068" actId="26606"/>
          <ac:spMkLst>
            <pc:docMk/>
            <pc:sldMk cId="2465320945" sldId="376"/>
            <ac:spMk id="23" creationId="{2F3856E9-4239-4EE7-A372-FDCF4882FDF6}"/>
          </ac:spMkLst>
        </pc:spChg>
        <pc:spChg chg="add del">
          <ac:chgData name="330" userId="4f79166f-218b-4541-a141-a315eb8a051b" providerId="ADAL" clId="{35788C7C-04C2-4148-B959-8295F5CAF098}" dt="2022-11-26T03:02:08.515" v="1068" actId="26606"/>
          <ac:spMkLst>
            <pc:docMk/>
            <pc:sldMk cId="2465320945" sldId="376"/>
            <ac:spMk id="24" creationId="{CCC9CDCF-90F8-42B0-BD0A-794C52688098}"/>
          </ac:spMkLst>
        </pc:spChg>
        <pc:spChg chg="add del">
          <ac:chgData name="330" userId="4f79166f-218b-4541-a141-a315eb8a051b" providerId="ADAL" clId="{35788C7C-04C2-4148-B959-8295F5CAF098}" dt="2022-11-26T03:02:36.324" v="1076" actId="26606"/>
          <ac:spMkLst>
            <pc:docMk/>
            <pc:sldMk cId="2465320945" sldId="376"/>
            <ac:spMk id="31" creationId="{2E442304-DDBD-4F7B-8017-36BCC863FB40}"/>
          </ac:spMkLst>
        </pc:spChg>
        <pc:spChg chg="add del">
          <ac:chgData name="330" userId="4f79166f-218b-4541-a141-a315eb8a051b" providerId="ADAL" clId="{35788C7C-04C2-4148-B959-8295F5CAF098}" dt="2022-11-26T03:02:36.324" v="1076" actId="26606"/>
          <ac:spMkLst>
            <pc:docMk/>
            <pc:sldMk cId="2465320945" sldId="376"/>
            <ac:spMk id="32" creationId="{5E107275-3853-46FD-A241-DE4355A42675}"/>
          </ac:spMkLst>
        </pc:spChg>
        <pc:spChg chg="mod replId">
          <ac:chgData name="330" userId="4f79166f-218b-4541-a141-a315eb8a051b" providerId="ADAL" clId="{35788C7C-04C2-4148-B959-8295F5CAF098}" dt="2022-11-26T03:02:08.516" v="1069" actId="26606"/>
          <ac:spMkLst>
            <pc:docMk/>
            <pc:sldMk cId="2465320945" sldId="376"/>
            <ac:spMk id="34" creationId="{636AC293-AC7F-6128-185C-9D06EB8C7BCB}"/>
          </ac:spMkLst>
        </pc:spChg>
        <pc:spChg chg="add del">
          <ac:chgData name="330" userId="4f79166f-218b-4541-a141-a315eb8a051b" providerId="ADAL" clId="{35788C7C-04C2-4148-B959-8295F5CAF098}" dt="2022-11-26T03:02:36.309" v="1074" actId="26606"/>
          <ac:spMkLst>
            <pc:docMk/>
            <pc:sldMk cId="2465320945" sldId="376"/>
            <ac:spMk id="37" creationId="{BACC6370-2D7E-4714-9D71-7542949D7D5D}"/>
          </ac:spMkLst>
        </pc:spChg>
        <pc:spChg chg="add del">
          <ac:chgData name="330" userId="4f79166f-218b-4541-a141-a315eb8a051b" providerId="ADAL" clId="{35788C7C-04C2-4148-B959-8295F5CAF098}" dt="2022-11-26T03:02:36.309" v="1074" actId="26606"/>
          <ac:spMkLst>
            <pc:docMk/>
            <pc:sldMk cId="2465320945" sldId="376"/>
            <ac:spMk id="39" creationId="{256B2C21-A230-48C0-8DF1-C46611373C44}"/>
          </ac:spMkLst>
        </pc:spChg>
        <pc:spChg chg="add del">
          <ac:chgData name="330" userId="4f79166f-218b-4541-a141-a315eb8a051b" providerId="ADAL" clId="{35788C7C-04C2-4148-B959-8295F5CAF098}" dt="2022-11-26T03:02:36.309" v="1074" actId="26606"/>
          <ac:spMkLst>
            <pc:docMk/>
            <pc:sldMk cId="2465320945" sldId="376"/>
            <ac:spMk id="41" creationId="{3847E18C-932D-4C95-AABA-FEC7C9499AD7}"/>
          </ac:spMkLst>
        </pc:spChg>
        <pc:spChg chg="add del">
          <ac:chgData name="330" userId="4f79166f-218b-4541-a141-a315eb8a051b" providerId="ADAL" clId="{35788C7C-04C2-4148-B959-8295F5CAF098}" dt="2022-11-26T03:02:36.309" v="1074" actId="26606"/>
          <ac:spMkLst>
            <pc:docMk/>
            <pc:sldMk cId="2465320945" sldId="376"/>
            <ac:spMk id="43" creationId="{3150CB11-0C61-439E-910F-5787759E72A0}"/>
          </ac:spMkLst>
        </pc:spChg>
        <pc:spChg chg="add del">
          <ac:chgData name="330" userId="4f79166f-218b-4541-a141-a315eb8a051b" providerId="ADAL" clId="{35788C7C-04C2-4148-B959-8295F5CAF098}" dt="2022-11-26T03:02:36.309" v="1074" actId="26606"/>
          <ac:spMkLst>
            <pc:docMk/>
            <pc:sldMk cId="2465320945" sldId="376"/>
            <ac:spMk id="45" creationId="{43F8A58B-5155-44CE-A5FF-7647B47D0A7A}"/>
          </ac:spMkLst>
        </pc:spChg>
        <pc:spChg chg="add del">
          <ac:chgData name="330" userId="4f79166f-218b-4541-a141-a315eb8a051b" providerId="ADAL" clId="{35788C7C-04C2-4148-B959-8295F5CAF098}" dt="2022-11-26T03:02:36.309" v="1074" actId="26606"/>
          <ac:spMkLst>
            <pc:docMk/>
            <pc:sldMk cId="2465320945" sldId="376"/>
            <ac:spMk id="47" creationId="{443F2ACA-E6D6-4028-82DD-F03C262D5DE6}"/>
          </ac:spMkLst>
        </pc:spChg>
        <pc:spChg chg="add del">
          <ac:chgData name="330" userId="4f79166f-218b-4541-a141-a315eb8a051b" providerId="ADAL" clId="{35788C7C-04C2-4148-B959-8295F5CAF098}" dt="2022-11-26T03:04:57.594" v="1106" actId="26606"/>
          <ac:spMkLst>
            <pc:docMk/>
            <pc:sldMk cId="2465320945" sldId="376"/>
            <ac:spMk id="49" creationId="{B819A166-7571-4003-A6B8-B62034C3ED30}"/>
          </ac:spMkLst>
        </pc:spChg>
        <pc:spChg chg="mod replId">
          <ac:chgData name="330" userId="4f79166f-218b-4541-a141-a315eb8a051b" providerId="ADAL" clId="{35788C7C-04C2-4148-B959-8295F5CAF098}" dt="2022-11-26T03:02:36.309" v="1075" actId="26606"/>
          <ac:spMkLst>
            <pc:docMk/>
            <pc:sldMk cId="2465320945" sldId="376"/>
            <ac:spMk id="51" creationId="{636AC293-AC7F-6128-185C-9D06EB8C7BCB}"/>
          </ac:spMkLst>
        </pc:spChg>
        <pc:spChg chg="add del">
          <ac:chgData name="330" userId="4f79166f-218b-4541-a141-a315eb8a051b" providerId="ADAL" clId="{35788C7C-04C2-4148-B959-8295F5CAF098}" dt="2022-11-26T03:03:17.645" v="1082" actId="26606"/>
          <ac:spMkLst>
            <pc:docMk/>
            <pc:sldMk cId="2465320945" sldId="376"/>
            <ac:spMk id="53" creationId="{46C2E80F-49A6-4372-B103-219D417A55ED}"/>
          </ac:spMkLst>
        </pc:spChg>
        <pc:spChg chg="add del">
          <ac:chgData name="330" userId="4f79166f-218b-4541-a141-a315eb8a051b" providerId="ADAL" clId="{35788C7C-04C2-4148-B959-8295F5CAF098}" dt="2022-11-26T03:03:04.346" v="1079" actId="26606"/>
          <ac:spMkLst>
            <pc:docMk/>
            <pc:sldMk cId="2465320945" sldId="376"/>
            <ac:spMk id="54" creationId="{5D84EFE8-C53A-44C4-B289-D1B42CF690B8}"/>
          </ac:spMkLst>
        </pc:spChg>
        <pc:spChg chg="add del">
          <ac:chgData name="330" userId="4f79166f-218b-4541-a141-a315eb8a051b" providerId="ADAL" clId="{35788C7C-04C2-4148-B959-8295F5CAF098}" dt="2022-11-26T03:04:51.719" v="1102" actId="26606"/>
          <ac:spMkLst>
            <pc:docMk/>
            <pc:sldMk cId="2465320945" sldId="376"/>
            <ac:spMk id="55" creationId="{B819A166-7571-4003-A6B8-B62034C3ED30}"/>
          </ac:spMkLst>
        </pc:spChg>
        <pc:spChg chg="add del">
          <ac:chgData name="330" userId="4f79166f-218b-4541-a141-a315eb8a051b" providerId="ADAL" clId="{35788C7C-04C2-4148-B959-8295F5CAF098}" dt="2022-11-26T03:04:57.591" v="1105" actId="26606"/>
          <ac:spMkLst>
            <pc:docMk/>
            <pc:sldMk cId="2465320945" sldId="376"/>
            <ac:spMk id="57" creationId="{08E89D5E-1885-4160-AC77-CC471DD1D0DB}"/>
          </ac:spMkLst>
        </pc:spChg>
        <pc:spChg chg="add del">
          <ac:chgData name="330" userId="4f79166f-218b-4541-a141-a315eb8a051b" providerId="ADAL" clId="{35788C7C-04C2-4148-B959-8295F5CAF098}" dt="2022-11-26T03:06:01.780" v="1111" actId="26606"/>
          <ac:spMkLst>
            <pc:docMk/>
            <pc:sldMk cId="2465320945" sldId="376"/>
            <ac:spMk id="61" creationId="{B819A166-7571-4003-A6B8-B62034C3ED30}"/>
          </ac:spMkLst>
        </pc:spChg>
        <pc:spChg chg="add del">
          <ac:chgData name="330" userId="4f79166f-218b-4541-a141-a315eb8a051b" providerId="ADAL" clId="{35788C7C-04C2-4148-B959-8295F5CAF098}" dt="2022-11-26T03:06:01.780" v="1111" actId="26606"/>
          <ac:spMkLst>
            <pc:docMk/>
            <pc:sldMk cId="2465320945" sldId="376"/>
            <ac:spMk id="66" creationId="{5D84EFE8-C53A-44C4-B289-D1B42CF690B8}"/>
          </ac:spMkLst>
        </pc:spChg>
        <pc:grpChg chg="add del">
          <ac:chgData name="330" userId="4f79166f-218b-4541-a141-a315eb8a051b" providerId="ADAL" clId="{35788C7C-04C2-4148-B959-8295F5CAF098}" dt="2022-11-26T03:06:01.780" v="1111" actId="26606"/>
          <ac:grpSpMkLst>
            <pc:docMk/>
            <pc:sldMk cId="2465320945" sldId="376"/>
            <ac:grpSpMk id="6" creationId="{8492DA78-8077-CB42-88E4-C117A76859D8}"/>
          </ac:grpSpMkLst>
        </pc:grpChg>
        <pc:grpChg chg="add del">
          <ac:chgData name="330" userId="4f79166f-218b-4541-a141-a315eb8a051b" providerId="ADAL" clId="{35788C7C-04C2-4148-B959-8295F5CAF098}" dt="2022-11-26T03:02:08.515" v="1068" actId="26606"/>
          <ac:grpSpMkLst>
            <pc:docMk/>
            <pc:sldMk cId="2465320945" sldId="376"/>
            <ac:grpSpMk id="25" creationId="{C07D05FE-3FB8-4314-A050-9AB40814D714}"/>
          </ac:grpSpMkLst>
        </pc:grpChg>
        <pc:grpChg chg="add del mod ord replId">
          <ac:chgData name="330" userId="4f79166f-218b-4541-a141-a315eb8a051b" providerId="ADAL" clId="{35788C7C-04C2-4148-B959-8295F5CAF098}" dt="2022-11-26T03:02:08.532" v="1070" actId="26606"/>
          <ac:grpSpMkLst>
            <pc:docMk/>
            <pc:sldMk cId="2465320945" sldId="376"/>
            <ac:grpSpMk id="35" creationId="{8492DA78-8077-CB42-88E4-C117A76859D8}"/>
          </ac:grpSpMkLst>
        </pc:grpChg>
        <pc:grpChg chg="add del mod replId">
          <ac:chgData name="330" userId="4f79166f-218b-4541-a141-a315eb8a051b" providerId="ADAL" clId="{35788C7C-04C2-4148-B959-8295F5CAF098}" dt="2022-11-26T03:02:36.324" v="1076" actId="26606"/>
          <ac:grpSpMkLst>
            <pc:docMk/>
            <pc:sldMk cId="2465320945" sldId="376"/>
            <ac:grpSpMk id="52" creationId="{8492DA78-8077-CB42-88E4-C117A76859D8}"/>
          </ac:grpSpMkLst>
        </pc:grpChg>
        <pc:picChg chg="mod replId">
          <ac:chgData name="330" userId="4f79166f-218b-4541-a141-a315eb8a051b" providerId="ADAL" clId="{35788C7C-04C2-4148-B959-8295F5CAF098}" dt="2022-11-26T03:06:01.780" v="1111" actId="26606"/>
          <ac:picMkLst>
            <pc:docMk/>
            <pc:sldMk cId="2465320945" sldId="376"/>
            <ac:picMk id="4" creationId="{AE59E947-0CE5-6708-96F4-6D5740AF5C6C}"/>
          </ac:picMkLst>
        </pc:picChg>
        <pc:picChg chg="del">
          <ac:chgData name="330" userId="4f79166f-218b-4541-a141-a315eb8a051b" providerId="ADAL" clId="{35788C7C-04C2-4148-B959-8295F5CAF098}" dt="2022-11-26T02:59:47.111" v="1051" actId="478"/>
          <ac:picMkLst>
            <pc:docMk/>
            <pc:sldMk cId="2465320945" sldId="376"/>
            <ac:picMk id="7" creationId="{A08AD63C-9280-52E0-9029-80DD1C6BCD0D}"/>
          </ac:picMkLst>
        </pc:picChg>
        <pc:picChg chg="mod replId">
          <ac:chgData name="330" userId="4f79166f-218b-4541-a141-a315eb8a051b" providerId="ADAL" clId="{35788C7C-04C2-4148-B959-8295F5CAF098}" dt="2022-11-26T03:02:08.516" v="1069" actId="26606"/>
          <ac:picMkLst>
            <pc:docMk/>
            <pc:sldMk cId="2465320945" sldId="376"/>
            <ac:picMk id="33" creationId="{AE59E947-0CE5-6708-96F4-6D5740AF5C6C}"/>
          </ac:picMkLst>
        </pc:picChg>
        <pc:picChg chg="mod replId">
          <ac:chgData name="330" userId="4f79166f-218b-4541-a141-a315eb8a051b" providerId="ADAL" clId="{35788C7C-04C2-4148-B959-8295F5CAF098}" dt="2022-11-26T03:02:36.309" v="1075" actId="26606"/>
          <ac:picMkLst>
            <pc:docMk/>
            <pc:sldMk cId="2465320945" sldId="376"/>
            <ac:picMk id="50" creationId="{AE59E947-0CE5-6708-96F4-6D5740AF5C6C}"/>
          </ac:picMkLst>
        </pc:picChg>
        <pc:cxnChg chg="add del">
          <ac:chgData name="330" userId="4f79166f-218b-4541-a141-a315eb8a051b" providerId="ADAL" clId="{35788C7C-04C2-4148-B959-8295F5CAF098}" dt="2022-11-26T03:04:57.591" v="1105" actId="26606"/>
          <ac:cxnSpMkLst>
            <pc:docMk/>
            <pc:sldMk cId="2465320945" sldId="376"/>
            <ac:cxnSpMk id="56" creationId="{550D2BD1-98F9-412D-905B-3A843EF4078B}"/>
          </ac:cxnSpMkLst>
        </pc:cxnChg>
      </pc:sldChg>
      <pc:sldChg chg="delSp modSp del mod delAnim modAnim modNotesTx">
        <pc:chgData name="330" userId="4f79166f-218b-4541-a141-a315eb8a051b" providerId="ADAL" clId="{35788C7C-04C2-4148-B959-8295F5CAF098}" dt="2022-11-24T10:39:27.866" v="652" actId="47"/>
        <pc:sldMkLst>
          <pc:docMk/>
          <pc:sldMk cId="2421051990" sldId="377"/>
        </pc:sldMkLst>
        <pc:spChg chg="mod">
          <ac:chgData name="330" userId="4f79166f-218b-4541-a141-a315eb8a051b" providerId="ADAL" clId="{35788C7C-04C2-4148-B959-8295F5CAF098}" dt="2022-11-24T08:35:07.978" v="430" actId="1076"/>
          <ac:spMkLst>
            <pc:docMk/>
            <pc:sldMk cId="2421051990" sldId="377"/>
            <ac:spMk id="2" creationId="{03DB9434-86B4-9E47-7C70-4452719D4A95}"/>
          </ac:spMkLst>
        </pc:spChg>
        <pc:spChg chg="del">
          <ac:chgData name="330" userId="4f79166f-218b-4541-a141-a315eb8a051b" providerId="ADAL" clId="{35788C7C-04C2-4148-B959-8295F5CAF098}" dt="2022-11-24T07:44:24.429" v="198" actId="478"/>
          <ac:spMkLst>
            <pc:docMk/>
            <pc:sldMk cId="2421051990" sldId="377"/>
            <ac:spMk id="3" creationId="{938E67CD-B4BA-2057-E3D7-3F3ACFA61AD9}"/>
          </ac:spMkLst>
        </pc:spChg>
        <pc:spChg chg="del">
          <ac:chgData name="330" userId="4f79166f-218b-4541-a141-a315eb8a051b" providerId="ADAL" clId="{35788C7C-04C2-4148-B959-8295F5CAF098}" dt="2022-11-24T07:44:06.624" v="194" actId="478"/>
          <ac:spMkLst>
            <pc:docMk/>
            <pc:sldMk cId="2421051990" sldId="377"/>
            <ac:spMk id="16" creationId="{08CA6F8A-FF76-6310-3C9E-DC655317BE97}"/>
          </ac:spMkLst>
        </pc:spChg>
        <pc:spChg chg="del">
          <ac:chgData name="330" userId="4f79166f-218b-4541-a141-a315eb8a051b" providerId="ADAL" clId="{35788C7C-04C2-4148-B959-8295F5CAF098}" dt="2022-11-24T07:44:00.879" v="191" actId="478"/>
          <ac:spMkLst>
            <pc:docMk/>
            <pc:sldMk cId="2421051990" sldId="377"/>
            <ac:spMk id="23" creationId="{636369DC-5D15-E756-E24F-AD7B4EBE59CB}"/>
          </ac:spMkLst>
        </pc:spChg>
        <pc:picChg chg="mod">
          <ac:chgData name="330" userId="4f79166f-218b-4541-a141-a315eb8a051b" providerId="ADAL" clId="{35788C7C-04C2-4148-B959-8295F5CAF098}" dt="2022-11-24T07:43:31.484" v="189" actId="1076"/>
          <ac:picMkLst>
            <pc:docMk/>
            <pc:sldMk cId="2421051990" sldId="377"/>
            <ac:picMk id="9" creationId="{768E5FE6-2D3D-2BCB-4F6C-80F383E916EA}"/>
          </ac:picMkLst>
        </pc:picChg>
        <pc:picChg chg="del">
          <ac:chgData name="330" userId="4f79166f-218b-4541-a141-a315eb8a051b" providerId="ADAL" clId="{35788C7C-04C2-4148-B959-8295F5CAF098}" dt="2022-11-24T07:44:08.935" v="195" actId="478"/>
          <ac:picMkLst>
            <pc:docMk/>
            <pc:sldMk cId="2421051990" sldId="377"/>
            <ac:picMk id="13" creationId="{A735919D-F383-C0D0-4058-45BB84E850DC}"/>
          </ac:picMkLst>
        </pc:picChg>
        <pc:picChg chg="del">
          <ac:chgData name="330" userId="4f79166f-218b-4541-a141-a315eb8a051b" providerId="ADAL" clId="{35788C7C-04C2-4148-B959-8295F5CAF098}" dt="2022-11-24T07:43:56.751" v="190" actId="478"/>
          <ac:picMkLst>
            <pc:docMk/>
            <pc:sldMk cId="2421051990" sldId="377"/>
            <ac:picMk id="1036" creationId="{FC138EEA-83AC-2FA1-4B1E-0B85F049B95B}"/>
          </ac:picMkLst>
        </pc:picChg>
        <pc:picChg chg="del">
          <ac:chgData name="330" userId="4f79166f-218b-4541-a141-a315eb8a051b" providerId="ADAL" clId="{35788C7C-04C2-4148-B959-8295F5CAF098}" dt="2022-11-24T07:44:03.471" v="193" actId="478"/>
          <ac:picMkLst>
            <pc:docMk/>
            <pc:sldMk cId="2421051990" sldId="377"/>
            <ac:picMk id="1040" creationId="{519FDF9B-86C7-3858-A1FF-5E538C34B250}"/>
          </ac:picMkLst>
        </pc:picChg>
        <pc:picChg chg="del">
          <ac:chgData name="330" userId="4f79166f-218b-4541-a141-a315eb8a051b" providerId="ADAL" clId="{35788C7C-04C2-4148-B959-8295F5CAF098}" dt="2022-11-24T07:44:02.304" v="192" actId="478"/>
          <ac:picMkLst>
            <pc:docMk/>
            <pc:sldMk cId="2421051990" sldId="377"/>
            <ac:picMk id="1044" creationId="{C6B7E976-D9EC-69F1-D90C-CFCD5C7EEF29}"/>
          </ac:picMkLst>
        </pc:picChg>
        <pc:picChg chg="del">
          <ac:chgData name="330" userId="4f79166f-218b-4541-a141-a315eb8a051b" providerId="ADAL" clId="{35788C7C-04C2-4148-B959-8295F5CAF098}" dt="2022-11-24T07:44:11.554" v="196" actId="478"/>
          <ac:picMkLst>
            <pc:docMk/>
            <pc:sldMk cId="2421051990" sldId="377"/>
            <ac:picMk id="3080" creationId="{90B7CFA9-50C5-4381-42FE-8012881715A4}"/>
          </ac:picMkLst>
        </pc:picChg>
      </pc:sldChg>
      <pc:sldChg chg="del">
        <pc:chgData name="330" userId="4f79166f-218b-4541-a141-a315eb8a051b" providerId="ADAL" clId="{35788C7C-04C2-4148-B959-8295F5CAF098}" dt="2022-11-24T10:39:27.866" v="652" actId="47"/>
        <pc:sldMkLst>
          <pc:docMk/>
          <pc:sldMk cId="1180960081" sldId="379"/>
        </pc:sldMkLst>
      </pc:sldChg>
      <pc:sldChg chg="del ord">
        <pc:chgData name="330" userId="4f79166f-218b-4541-a141-a315eb8a051b" providerId="ADAL" clId="{35788C7C-04C2-4148-B959-8295F5CAF098}" dt="2022-11-24T10:39:27.866" v="652" actId="47"/>
        <pc:sldMkLst>
          <pc:docMk/>
          <pc:sldMk cId="354189528" sldId="382"/>
        </pc:sldMkLst>
      </pc:sldChg>
      <pc:sldChg chg="add del">
        <pc:chgData name="330" userId="4f79166f-218b-4541-a141-a315eb8a051b" providerId="ADAL" clId="{35788C7C-04C2-4148-B959-8295F5CAF098}" dt="2022-11-24T10:39:27.866" v="652" actId="47"/>
        <pc:sldMkLst>
          <pc:docMk/>
          <pc:sldMk cId="625814850" sldId="383"/>
        </pc:sldMkLst>
      </pc:sldChg>
      <pc:sldChg chg="addSp delSp modSp new mod modClrScheme modAnim chgLayout">
        <pc:chgData name="330" userId="4f79166f-218b-4541-a141-a315eb8a051b" providerId="ADAL" clId="{35788C7C-04C2-4148-B959-8295F5CAF098}" dt="2022-12-01T02:01:59.866" v="1896"/>
        <pc:sldMkLst>
          <pc:docMk/>
          <pc:sldMk cId="3560841391" sldId="384"/>
        </pc:sldMkLst>
        <pc:spChg chg="del">
          <ac:chgData name="330" userId="4f79166f-218b-4541-a141-a315eb8a051b" providerId="ADAL" clId="{35788C7C-04C2-4148-B959-8295F5CAF098}" dt="2022-11-24T07:47:59.195" v="265" actId="700"/>
          <ac:spMkLst>
            <pc:docMk/>
            <pc:sldMk cId="3560841391" sldId="384"/>
            <ac:spMk id="2" creationId="{F578AECC-CDF6-A6B4-3AD9-AD4102BC4A76}"/>
          </ac:spMkLst>
        </pc:spChg>
        <pc:spChg chg="del">
          <ac:chgData name="330" userId="4f79166f-218b-4541-a141-a315eb8a051b" providerId="ADAL" clId="{35788C7C-04C2-4148-B959-8295F5CAF098}" dt="2022-11-24T07:47:59.195" v="265" actId="700"/>
          <ac:spMkLst>
            <pc:docMk/>
            <pc:sldMk cId="3560841391" sldId="384"/>
            <ac:spMk id="3" creationId="{C369369F-95B3-A28A-E3D9-7C0ADD6A84EB}"/>
          </ac:spMkLst>
        </pc:spChg>
        <pc:spChg chg="add mod">
          <ac:chgData name="330" userId="4f79166f-218b-4541-a141-a315eb8a051b" providerId="ADAL" clId="{35788C7C-04C2-4148-B959-8295F5CAF098}" dt="2022-11-24T07:48:49.464" v="273" actId="1035"/>
          <ac:spMkLst>
            <pc:docMk/>
            <pc:sldMk cId="3560841391" sldId="384"/>
            <ac:spMk id="6" creationId="{3A42A8AF-F554-CD50-E5CF-E6A2BC62A937}"/>
          </ac:spMkLst>
        </pc:spChg>
        <pc:picChg chg="add mod">
          <ac:chgData name="330" userId="4f79166f-218b-4541-a141-a315eb8a051b" providerId="ADAL" clId="{35788C7C-04C2-4148-B959-8295F5CAF098}" dt="2022-11-30T07:32:29.824" v="1840" actId="1076"/>
          <ac:picMkLst>
            <pc:docMk/>
            <pc:sldMk cId="3560841391" sldId="384"/>
            <ac:picMk id="3" creationId="{281F7016-80FA-8A8F-6966-A870D23D0F03}"/>
          </ac:picMkLst>
        </pc:picChg>
        <pc:picChg chg="add">
          <ac:chgData name="330" userId="4f79166f-218b-4541-a141-a315eb8a051b" providerId="ADAL" clId="{35788C7C-04C2-4148-B959-8295F5CAF098}" dt="2022-11-24T07:48:01.249" v="266" actId="22"/>
          <ac:picMkLst>
            <pc:docMk/>
            <pc:sldMk cId="3560841391" sldId="384"/>
            <ac:picMk id="5" creationId="{E26FB06D-53B5-A0A5-65DD-2F3367E67232}"/>
          </ac:picMkLst>
        </pc:picChg>
        <pc:picChg chg="add del mod">
          <ac:chgData name="330" userId="4f79166f-218b-4541-a141-a315eb8a051b" providerId="ADAL" clId="{35788C7C-04C2-4148-B959-8295F5CAF098}" dt="2022-11-24T07:51:05.006" v="288" actId="21"/>
          <ac:picMkLst>
            <pc:docMk/>
            <pc:sldMk cId="3560841391" sldId="384"/>
            <ac:picMk id="8" creationId="{E40607D1-9753-725B-52DC-0834A8CFEB8B}"/>
          </ac:picMkLst>
        </pc:picChg>
      </pc:sldChg>
      <pc:sldChg chg="addSp delSp modSp add del mod delAnim modAnim">
        <pc:chgData name="330" userId="4f79166f-218b-4541-a141-a315eb8a051b" providerId="ADAL" clId="{35788C7C-04C2-4148-B959-8295F5CAF098}" dt="2022-11-27T04:21:43.333" v="1737" actId="47"/>
        <pc:sldMkLst>
          <pc:docMk/>
          <pc:sldMk cId="324765559" sldId="385"/>
        </pc:sldMkLst>
        <pc:spChg chg="del">
          <ac:chgData name="330" userId="4f79166f-218b-4541-a141-a315eb8a051b" providerId="ADAL" clId="{35788C7C-04C2-4148-B959-8295F5CAF098}" dt="2022-11-24T07:49:23.514" v="279" actId="478"/>
          <ac:spMkLst>
            <pc:docMk/>
            <pc:sldMk cId="324765559" sldId="385"/>
            <ac:spMk id="6" creationId="{3A42A8AF-F554-CD50-E5CF-E6A2BC62A937}"/>
          </ac:spMkLst>
        </pc:spChg>
        <pc:spChg chg="add mod">
          <ac:chgData name="330" userId="4f79166f-218b-4541-a141-a315eb8a051b" providerId="ADAL" clId="{35788C7C-04C2-4148-B959-8295F5CAF098}" dt="2022-11-24T07:52:46.630" v="297" actId="14100"/>
          <ac:spMkLst>
            <pc:docMk/>
            <pc:sldMk cId="324765559" sldId="385"/>
            <ac:spMk id="7" creationId="{3514973F-D43C-6A5F-94D1-2E8323276EF9}"/>
          </ac:spMkLst>
        </pc:spChg>
        <pc:spChg chg="add mod">
          <ac:chgData name="330" userId="4f79166f-218b-4541-a141-a315eb8a051b" providerId="ADAL" clId="{35788C7C-04C2-4148-B959-8295F5CAF098}" dt="2022-11-24T08:37:03.590" v="436" actId="14100"/>
          <ac:spMkLst>
            <pc:docMk/>
            <pc:sldMk cId="324765559" sldId="385"/>
            <ac:spMk id="8" creationId="{EC888C5B-15F2-0177-5C6C-D6252588B62C}"/>
          </ac:spMkLst>
        </pc:spChg>
        <pc:picChg chg="add del">
          <ac:chgData name="330" userId="4f79166f-218b-4541-a141-a315eb8a051b" providerId="ADAL" clId="{35788C7C-04C2-4148-B959-8295F5CAF098}" dt="2022-11-24T07:51:08.359" v="289" actId="478"/>
          <ac:picMkLst>
            <pc:docMk/>
            <pc:sldMk cId="324765559" sldId="385"/>
            <ac:picMk id="3" creationId="{051D7F9D-5AF8-7A8F-5614-043F00001847}"/>
          </ac:picMkLst>
        </pc:picChg>
        <pc:picChg chg="add mod">
          <ac:chgData name="330" userId="4f79166f-218b-4541-a141-a315eb8a051b" providerId="ADAL" clId="{35788C7C-04C2-4148-B959-8295F5CAF098}" dt="2022-11-24T07:51:17.605" v="291" actId="1076"/>
          <ac:picMkLst>
            <pc:docMk/>
            <pc:sldMk cId="324765559" sldId="385"/>
            <ac:picMk id="4" creationId="{B8CF9539-048D-8076-298A-ABCD5129D381}"/>
          </ac:picMkLst>
        </pc:picChg>
        <pc:picChg chg="del">
          <ac:chgData name="330" userId="4f79166f-218b-4541-a141-a315eb8a051b" providerId="ADAL" clId="{35788C7C-04C2-4148-B959-8295F5CAF098}" dt="2022-11-24T07:49:22.226" v="278" actId="478"/>
          <ac:picMkLst>
            <pc:docMk/>
            <pc:sldMk cId="324765559" sldId="385"/>
            <ac:picMk id="5" creationId="{E26FB06D-53B5-A0A5-65DD-2F3367E67232}"/>
          </ac:picMkLst>
        </pc:picChg>
      </pc:sldChg>
      <pc:sldChg chg="add del">
        <pc:chgData name="330" userId="4f79166f-218b-4541-a141-a315eb8a051b" providerId="ADAL" clId="{35788C7C-04C2-4148-B959-8295F5CAF098}" dt="2022-11-24T07:49:12.438" v="276" actId="47"/>
        <pc:sldMkLst>
          <pc:docMk/>
          <pc:sldMk cId="2698259962" sldId="385"/>
        </pc:sldMkLst>
      </pc:sldChg>
      <pc:sldChg chg="addSp delSp modSp add mod delAnim modAnim">
        <pc:chgData name="330" userId="4f79166f-218b-4541-a141-a315eb8a051b" providerId="ADAL" clId="{35788C7C-04C2-4148-B959-8295F5CAF098}" dt="2022-12-01T02:01:51.060" v="1895"/>
        <pc:sldMkLst>
          <pc:docMk/>
          <pc:sldMk cId="3088916818" sldId="386"/>
        </pc:sldMkLst>
        <pc:spChg chg="add mod">
          <ac:chgData name="330" userId="4f79166f-218b-4541-a141-a315eb8a051b" providerId="ADAL" clId="{35788C7C-04C2-4148-B959-8295F5CAF098}" dt="2022-12-01T01:56:11.414" v="1869" actId="113"/>
          <ac:spMkLst>
            <pc:docMk/>
            <pc:sldMk cId="3088916818" sldId="386"/>
            <ac:spMk id="2" creationId="{A6F5A725-96F4-463E-77F5-AF525D48FA1B}"/>
          </ac:spMkLst>
        </pc:spChg>
        <pc:spChg chg="add del mod">
          <ac:chgData name="330" userId="4f79166f-218b-4541-a141-a315eb8a051b" providerId="ADAL" clId="{35788C7C-04C2-4148-B959-8295F5CAF098}" dt="2022-11-26T10:20:51.781" v="1220" actId="478"/>
          <ac:spMkLst>
            <pc:docMk/>
            <pc:sldMk cId="3088916818" sldId="386"/>
            <ac:spMk id="2" creationId="{E183562D-B885-53B8-0DE8-B83A66CC35D7}"/>
          </ac:spMkLst>
        </pc:spChg>
        <pc:spChg chg="add mod">
          <ac:chgData name="330" userId="4f79166f-218b-4541-a141-a315eb8a051b" providerId="ADAL" clId="{35788C7C-04C2-4148-B959-8295F5CAF098}" dt="2022-12-01T01:56:15.921" v="1870" actId="113"/>
          <ac:spMkLst>
            <pc:docMk/>
            <pc:sldMk cId="3088916818" sldId="386"/>
            <ac:spMk id="4" creationId="{2911BC74-E9F1-6F95-B419-72B5E6AEBC18}"/>
          </ac:spMkLst>
        </pc:spChg>
        <pc:spChg chg="add mod">
          <ac:chgData name="330" userId="4f79166f-218b-4541-a141-a315eb8a051b" providerId="ADAL" clId="{35788C7C-04C2-4148-B959-8295F5CAF098}" dt="2022-11-24T07:53:07.467" v="302" actId="14100"/>
          <ac:spMkLst>
            <pc:docMk/>
            <pc:sldMk cId="3088916818" sldId="386"/>
            <ac:spMk id="5" creationId="{84E325C2-7978-F848-E26F-D9C61782F93C}"/>
          </ac:spMkLst>
        </pc:spChg>
        <pc:spChg chg="add mod">
          <ac:chgData name="330" userId="4f79166f-218b-4541-a141-a315eb8a051b" providerId="ADAL" clId="{35788C7C-04C2-4148-B959-8295F5CAF098}" dt="2022-12-01T01:54:53.037" v="1859" actId="14100"/>
          <ac:spMkLst>
            <pc:docMk/>
            <pc:sldMk cId="3088916818" sldId="386"/>
            <ac:spMk id="6" creationId="{1B197A8A-DF64-E125-389F-F981C6B7AC6F}"/>
          </ac:spMkLst>
        </pc:spChg>
        <pc:picChg chg="add mod">
          <ac:chgData name="330" userId="4f79166f-218b-4541-a141-a315eb8a051b" providerId="ADAL" clId="{35788C7C-04C2-4148-B959-8295F5CAF098}" dt="2022-11-24T07:52:59.563" v="300" actId="1076"/>
          <ac:picMkLst>
            <pc:docMk/>
            <pc:sldMk cId="3088916818" sldId="386"/>
            <ac:picMk id="3" creationId="{AA8D3727-277B-A06E-33D8-ECDBB31273AF}"/>
          </ac:picMkLst>
        </pc:picChg>
        <pc:picChg chg="del">
          <ac:chgData name="330" userId="4f79166f-218b-4541-a141-a315eb8a051b" providerId="ADAL" clId="{35788C7C-04C2-4148-B959-8295F5CAF098}" dt="2022-11-24T07:52:10.094" v="293" actId="478"/>
          <ac:picMkLst>
            <pc:docMk/>
            <pc:sldMk cId="3088916818" sldId="386"/>
            <ac:picMk id="4" creationId="{B8CF9539-048D-8076-298A-ABCD5129D381}"/>
          </ac:picMkLst>
        </pc:picChg>
        <pc:picChg chg="add mod">
          <ac:chgData name="330" userId="4f79166f-218b-4541-a141-a315eb8a051b" providerId="ADAL" clId="{35788C7C-04C2-4148-B959-8295F5CAF098}" dt="2022-12-01T02:00:02.610" v="1892" actId="1076"/>
          <ac:picMkLst>
            <pc:docMk/>
            <pc:sldMk cId="3088916818" sldId="386"/>
            <ac:picMk id="8" creationId="{BD1FEAFE-F534-1F6C-73A7-CF169FF2846E}"/>
          </ac:picMkLst>
        </pc:picChg>
      </pc:sldChg>
      <pc:sldChg chg="add del">
        <pc:chgData name="330" userId="4f79166f-218b-4541-a141-a315eb8a051b" providerId="ADAL" clId="{35788C7C-04C2-4148-B959-8295F5CAF098}" dt="2022-11-24T07:55:25.107" v="316" actId="47"/>
        <pc:sldMkLst>
          <pc:docMk/>
          <pc:sldMk cId="2028038252" sldId="387"/>
        </pc:sldMkLst>
      </pc:sldChg>
      <pc:sldChg chg="addSp delSp modSp add mod modAnim">
        <pc:chgData name="330" userId="4f79166f-218b-4541-a141-a315eb8a051b" providerId="ADAL" clId="{35788C7C-04C2-4148-B959-8295F5CAF098}" dt="2022-11-26T12:49:33.980" v="1485" actId="1076"/>
        <pc:sldMkLst>
          <pc:docMk/>
          <pc:sldMk cId="519122329" sldId="388"/>
        </pc:sldMkLst>
        <pc:spChg chg="add mod">
          <ac:chgData name="330" userId="4f79166f-218b-4541-a141-a315eb8a051b" providerId="ADAL" clId="{35788C7C-04C2-4148-B959-8295F5CAF098}" dt="2022-11-26T12:49:20.290" v="1484" actId="14100"/>
          <ac:spMkLst>
            <pc:docMk/>
            <pc:sldMk cId="519122329" sldId="388"/>
            <ac:spMk id="2" creationId="{941A7B61-754C-BE85-E2BB-122DB0F52D6D}"/>
          </ac:spMkLst>
        </pc:spChg>
        <pc:spChg chg="mod ord">
          <ac:chgData name="330" userId="4f79166f-218b-4541-a141-a315eb8a051b" providerId="ADAL" clId="{35788C7C-04C2-4148-B959-8295F5CAF098}" dt="2022-11-24T07:55:02.062" v="315" actId="14100"/>
          <ac:spMkLst>
            <pc:docMk/>
            <pc:sldMk cId="519122329" sldId="388"/>
            <ac:spMk id="5" creationId="{84E325C2-7978-F848-E26F-D9C61782F93C}"/>
          </ac:spMkLst>
        </pc:spChg>
        <pc:picChg chg="del">
          <ac:chgData name="330" userId="4f79166f-218b-4541-a141-a315eb8a051b" providerId="ADAL" clId="{35788C7C-04C2-4148-B959-8295F5CAF098}" dt="2022-11-24T07:54:05.078" v="305" actId="478"/>
          <ac:picMkLst>
            <pc:docMk/>
            <pc:sldMk cId="519122329" sldId="388"/>
            <ac:picMk id="3" creationId="{AA8D3727-277B-A06E-33D8-ECDBB31273AF}"/>
          </ac:picMkLst>
        </pc:picChg>
        <pc:picChg chg="add mod">
          <ac:chgData name="330" userId="4f79166f-218b-4541-a141-a315eb8a051b" providerId="ADAL" clId="{35788C7C-04C2-4148-B959-8295F5CAF098}" dt="2022-11-26T12:49:33.980" v="1485" actId="1076"/>
          <ac:picMkLst>
            <pc:docMk/>
            <pc:sldMk cId="519122329" sldId="388"/>
            <ac:picMk id="4" creationId="{65FDC018-379F-B4E1-E3CB-2E773DB154C2}"/>
          </ac:picMkLst>
        </pc:picChg>
        <pc:picChg chg="add del mod">
          <ac:chgData name="330" userId="4f79166f-218b-4541-a141-a315eb8a051b" providerId="ADAL" clId="{35788C7C-04C2-4148-B959-8295F5CAF098}" dt="2022-11-24T07:58:51.526" v="327" actId="21"/>
          <ac:picMkLst>
            <pc:docMk/>
            <pc:sldMk cId="519122329" sldId="388"/>
            <ac:picMk id="6" creationId="{297DC4A5-71AA-27F7-CF9D-50E45D3B4919}"/>
          </ac:picMkLst>
        </pc:picChg>
      </pc:sldChg>
      <pc:sldChg chg="addSp delSp modSp add mod delAnim modAnim">
        <pc:chgData name="330" userId="4f79166f-218b-4541-a141-a315eb8a051b" providerId="ADAL" clId="{35788C7C-04C2-4148-B959-8295F5CAF098}" dt="2022-11-26T12:50:28.002" v="1486"/>
        <pc:sldMkLst>
          <pc:docMk/>
          <pc:sldMk cId="3529834698" sldId="389"/>
        </pc:sldMkLst>
        <pc:spChg chg="add mod">
          <ac:chgData name="330" userId="4f79166f-218b-4541-a141-a315eb8a051b" providerId="ADAL" clId="{35788C7C-04C2-4148-B959-8295F5CAF098}" dt="2022-11-26T12:50:28.002" v="1486"/>
          <ac:spMkLst>
            <pc:docMk/>
            <pc:sldMk cId="3529834698" sldId="389"/>
            <ac:spMk id="2" creationId="{B4A4EE50-077E-B9E1-DFAF-FA210F7AE443}"/>
          </ac:spMkLst>
        </pc:spChg>
        <pc:spChg chg="del mod">
          <ac:chgData name="330" userId="4f79166f-218b-4541-a141-a315eb8a051b" providerId="ADAL" clId="{35788C7C-04C2-4148-B959-8295F5CAF098}" dt="2022-11-24T07:59:07.327" v="330" actId="478"/>
          <ac:spMkLst>
            <pc:docMk/>
            <pc:sldMk cId="3529834698" sldId="389"/>
            <ac:spMk id="5" creationId="{84E325C2-7978-F848-E26F-D9C61782F93C}"/>
          </ac:spMkLst>
        </pc:spChg>
        <pc:picChg chg="add del">
          <ac:chgData name="330" userId="4f79166f-218b-4541-a141-a315eb8a051b" providerId="ADAL" clId="{35788C7C-04C2-4148-B959-8295F5CAF098}" dt="2022-11-24T07:58:24.456" v="322" actId="21"/>
          <ac:picMkLst>
            <pc:docMk/>
            <pc:sldMk cId="3529834698" sldId="389"/>
            <ac:picMk id="3" creationId="{CCCC7334-265C-2098-ECDA-4ECCF787450C}"/>
          </ac:picMkLst>
        </pc:picChg>
        <pc:picChg chg="del">
          <ac:chgData name="330" userId="4f79166f-218b-4541-a141-a315eb8a051b" providerId="ADAL" clId="{35788C7C-04C2-4148-B959-8295F5CAF098}" dt="2022-11-24T07:58:17.411" v="319" actId="478"/>
          <ac:picMkLst>
            <pc:docMk/>
            <pc:sldMk cId="3529834698" sldId="389"/>
            <ac:picMk id="4" creationId="{65FDC018-379F-B4E1-E3CB-2E773DB154C2}"/>
          </ac:picMkLst>
        </pc:picChg>
        <pc:picChg chg="add mod">
          <ac:chgData name="330" userId="4f79166f-218b-4541-a141-a315eb8a051b" providerId="ADAL" clId="{35788C7C-04C2-4148-B959-8295F5CAF098}" dt="2022-11-24T10:32:37.763" v="567" actId="1038"/>
          <ac:picMkLst>
            <pc:docMk/>
            <pc:sldMk cId="3529834698" sldId="389"/>
            <ac:picMk id="6" creationId="{11C5B5E6-7D75-F9B5-613D-68318ABD70A0}"/>
          </ac:picMkLst>
        </pc:picChg>
        <pc:picChg chg="add del mod">
          <ac:chgData name="330" userId="4f79166f-218b-4541-a141-a315eb8a051b" providerId="ADAL" clId="{35788C7C-04C2-4148-B959-8295F5CAF098}" dt="2022-11-24T10:33:36.947" v="603" actId="21"/>
          <ac:picMkLst>
            <pc:docMk/>
            <pc:sldMk cId="3529834698" sldId="389"/>
            <ac:picMk id="7" creationId="{3AD5D2E8-B0AB-0935-1631-8092026175F8}"/>
          </ac:picMkLst>
        </pc:picChg>
      </pc:sldChg>
      <pc:sldChg chg="addSp delSp modSp new del mod modClrScheme chgLayout">
        <pc:chgData name="330" userId="4f79166f-218b-4541-a141-a315eb8a051b" providerId="ADAL" clId="{35788C7C-04C2-4148-B959-8295F5CAF098}" dt="2022-11-24T08:42:19.571" v="451" actId="47"/>
        <pc:sldMkLst>
          <pc:docMk/>
          <pc:sldMk cId="2013072494" sldId="390"/>
        </pc:sldMkLst>
        <pc:spChg chg="del">
          <ac:chgData name="330" userId="4f79166f-218b-4541-a141-a315eb8a051b" providerId="ADAL" clId="{35788C7C-04C2-4148-B959-8295F5CAF098}" dt="2022-11-24T08:18:06.357" v="390" actId="700"/>
          <ac:spMkLst>
            <pc:docMk/>
            <pc:sldMk cId="2013072494" sldId="390"/>
            <ac:spMk id="2" creationId="{F32874FA-E0D0-A8D1-AC6A-56F9CEF73CFD}"/>
          </ac:spMkLst>
        </pc:spChg>
        <pc:picChg chg="add del mod">
          <ac:chgData name="330" userId="4f79166f-218b-4541-a141-a315eb8a051b" providerId="ADAL" clId="{35788C7C-04C2-4148-B959-8295F5CAF098}" dt="2022-11-24T08:18:38.475" v="397" actId="21"/>
          <ac:picMkLst>
            <pc:docMk/>
            <pc:sldMk cId="2013072494" sldId="390"/>
            <ac:picMk id="3" creationId="{0F090426-BD88-9A63-9F05-FBA873785F9A}"/>
          </ac:picMkLst>
        </pc:picChg>
        <pc:picChg chg="add del mod">
          <ac:chgData name="330" userId="4f79166f-218b-4541-a141-a315eb8a051b" providerId="ADAL" clId="{35788C7C-04C2-4148-B959-8295F5CAF098}" dt="2022-11-24T08:40:37.618" v="438" actId="478"/>
          <ac:picMkLst>
            <pc:docMk/>
            <pc:sldMk cId="2013072494" sldId="390"/>
            <ac:picMk id="4" creationId="{85A4C327-355B-266F-F6BA-0E39D5D08DE8}"/>
          </ac:picMkLst>
        </pc:picChg>
        <pc:picChg chg="add del mod">
          <ac:chgData name="330" userId="4f79166f-218b-4541-a141-a315eb8a051b" providerId="ADAL" clId="{35788C7C-04C2-4148-B959-8295F5CAF098}" dt="2022-11-24T08:29:46.720" v="406" actId="21"/>
          <ac:picMkLst>
            <pc:docMk/>
            <pc:sldMk cId="2013072494" sldId="390"/>
            <ac:picMk id="6" creationId="{4CD1FE43-AD05-AE00-0BBF-52A1CF3E99B0}"/>
          </ac:picMkLst>
        </pc:picChg>
        <pc:picChg chg="add mod">
          <ac:chgData name="330" userId="4f79166f-218b-4541-a141-a315eb8a051b" providerId="ADAL" clId="{35788C7C-04C2-4148-B959-8295F5CAF098}" dt="2022-11-24T08:41:40.970" v="449" actId="1076"/>
          <ac:picMkLst>
            <pc:docMk/>
            <pc:sldMk cId="2013072494" sldId="390"/>
            <ac:picMk id="7" creationId="{1C25FEE8-FA8C-EDF5-EDA3-295BF8A54A01}"/>
          </ac:picMkLst>
        </pc:picChg>
      </pc:sldChg>
      <pc:sldChg chg="addSp delSp modSp new mod delAnim modAnim">
        <pc:chgData name="330" userId="4f79166f-218b-4541-a141-a315eb8a051b" providerId="ADAL" clId="{35788C7C-04C2-4148-B959-8295F5CAF098}" dt="2022-11-24T08:41:52.219" v="450" actId="478"/>
        <pc:sldMkLst>
          <pc:docMk/>
          <pc:sldMk cId="3238722011" sldId="391"/>
        </pc:sldMkLst>
        <pc:spChg chg="add del mod">
          <ac:chgData name="330" userId="4f79166f-218b-4541-a141-a315eb8a051b" providerId="ADAL" clId="{35788C7C-04C2-4148-B959-8295F5CAF098}" dt="2022-11-24T08:41:52.219" v="450" actId="478"/>
          <ac:spMkLst>
            <pc:docMk/>
            <pc:sldMk cId="3238722011" sldId="391"/>
            <ac:spMk id="9" creationId="{70AEB05F-4F05-4B2E-E021-6A68D2B1928A}"/>
          </ac:spMkLst>
        </pc:spChg>
        <pc:picChg chg="add del">
          <ac:chgData name="330" userId="4f79166f-218b-4541-a141-a315eb8a051b" providerId="ADAL" clId="{35788C7C-04C2-4148-B959-8295F5CAF098}" dt="2022-11-24T08:29:50.129" v="407" actId="478"/>
          <ac:picMkLst>
            <pc:docMk/>
            <pc:sldMk cId="3238722011" sldId="391"/>
            <ac:picMk id="3" creationId="{0C1C1570-BFE4-299C-6C4D-B5BF746239F7}"/>
          </ac:picMkLst>
        </pc:picChg>
        <pc:picChg chg="add mod">
          <ac:chgData name="330" userId="4f79166f-218b-4541-a141-a315eb8a051b" providerId="ADAL" clId="{35788C7C-04C2-4148-B959-8295F5CAF098}" dt="2022-11-24T08:29:56.550" v="409" actId="1076"/>
          <ac:picMkLst>
            <pc:docMk/>
            <pc:sldMk cId="3238722011" sldId="391"/>
            <ac:picMk id="4" creationId="{20E89C18-375D-E05E-2775-97ECD0DEFE27}"/>
          </ac:picMkLst>
        </pc:picChg>
        <pc:picChg chg="add del mod">
          <ac:chgData name="330" userId="4f79166f-218b-4541-a141-a315eb8a051b" providerId="ADAL" clId="{35788C7C-04C2-4148-B959-8295F5CAF098}" dt="2022-11-24T08:40:49.583" v="440" actId="478"/>
          <ac:picMkLst>
            <pc:docMk/>
            <pc:sldMk cId="3238722011" sldId="391"/>
            <ac:picMk id="6" creationId="{696240E2-B34A-EA9B-4CA2-EC5C740E6635}"/>
          </ac:picMkLst>
        </pc:picChg>
        <pc:picChg chg="add del mod">
          <ac:chgData name="330" userId="4f79166f-218b-4541-a141-a315eb8a051b" providerId="ADAL" clId="{35788C7C-04C2-4148-B959-8295F5CAF098}" dt="2022-11-24T08:40:50.797" v="441" actId="478"/>
          <ac:picMkLst>
            <pc:docMk/>
            <pc:sldMk cId="3238722011" sldId="391"/>
            <ac:picMk id="8" creationId="{0B86E733-F396-07F5-686C-18A0B4F61204}"/>
          </ac:picMkLst>
        </pc:picChg>
        <pc:picChg chg="add del mod">
          <ac:chgData name="330" userId="4f79166f-218b-4541-a141-a315eb8a051b" providerId="ADAL" clId="{35788C7C-04C2-4148-B959-8295F5CAF098}" dt="2022-11-24T08:41:30.466" v="447" actId="21"/>
          <ac:picMkLst>
            <pc:docMk/>
            <pc:sldMk cId="3238722011" sldId="391"/>
            <ac:picMk id="11" creationId="{58B96932-3DA3-7277-0C42-E844B178A566}"/>
          </ac:picMkLst>
        </pc:picChg>
      </pc:sldChg>
      <pc:sldChg chg="addSp delSp modSp add mod delAnim modAnim">
        <pc:chgData name="330" userId="4f79166f-218b-4541-a141-a315eb8a051b" providerId="ADAL" clId="{35788C7C-04C2-4148-B959-8295F5CAF098}" dt="2022-12-01T02:47:31.026" v="1954"/>
        <pc:sldMkLst>
          <pc:docMk/>
          <pc:sldMk cId="718028182" sldId="392"/>
        </pc:sldMkLst>
        <pc:spChg chg="add mod">
          <ac:chgData name="330" userId="4f79166f-218b-4541-a141-a315eb8a051b" providerId="ADAL" clId="{35788C7C-04C2-4148-B959-8295F5CAF098}" dt="2022-12-01T02:46:10.667" v="1942" actId="14100"/>
          <ac:spMkLst>
            <pc:docMk/>
            <pc:sldMk cId="718028182" sldId="392"/>
            <ac:spMk id="5" creationId="{44C37DCB-7D20-1894-7621-8B4B27BF8AAB}"/>
          </ac:spMkLst>
        </pc:spChg>
        <pc:spChg chg="add mod">
          <ac:chgData name="330" userId="4f79166f-218b-4541-a141-a315eb8a051b" providerId="ADAL" clId="{35788C7C-04C2-4148-B959-8295F5CAF098}" dt="2022-12-01T02:46:25.436" v="1945" actId="14100"/>
          <ac:spMkLst>
            <pc:docMk/>
            <pc:sldMk cId="718028182" sldId="392"/>
            <ac:spMk id="7" creationId="{21AC2E4D-DD01-C852-717A-E7F952A115D4}"/>
          </ac:spMkLst>
        </pc:spChg>
        <pc:spChg chg="del">
          <ac:chgData name="330" userId="4f79166f-218b-4541-a141-a315eb8a051b" providerId="ADAL" clId="{35788C7C-04C2-4148-B959-8295F5CAF098}" dt="2022-12-01T02:45:22.787" v="1935" actId="478"/>
          <ac:spMkLst>
            <pc:docMk/>
            <pc:sldMk cId="718028182" sldId="392"/>
            <ac:spMk id="9" creationId="{70AEB05F-4F05-4B2E-E021-6A68D2B1928A}"/>
          </ac:spMkLst>
        </pc:spChg>
        <pc:picChg chg="add mod">
          <ac:chgData name="330" userId="4f79166f-218b-4541-a141-a315eb8a051b" providerId="ADAL" clId="{35788C7C-04C2-4148-B959-8295F5CAF098}" dt="2022-12-01T02:45:34.267" v="1939" actId="1076"/>
          <ac:picMkLst>
            <pc:docMk/>
            <pc:sldMk cId="718028182" sldId="392"/>
            <ac:picMk id="3" creationId="{748EA93A-19B3-B523-9A06-76ED9B124C8A}"/>
          </ac:picMkLst>
        </pc:picChg>
        <pc:picChg chg="del">
          <ac:chgData name="330" userId="4f79166f-218b-4541-a141-a315eb8a051b" providerId="ADAL" clId="{35788C7C-04C2-4148-B959-8295F5CAF098}" dt="2022-12-01T02:45:16.939" v="1934" actId="478"/>
          <ac:picMkLst>
            <pc:docMk/>
            <pc:sldMk cId="718028182" sldId="392"/>
            <ac:picMk id="6" creationId="{696240E2-B34A-EA9B-4CA2-EC5C740E6635}"/>
          </ac:picMkLst>
        </pc:picChg>
      </pc:sldChg>
      <pc:sldChg chg="addSp delSp modSp new mod delAnim modAnim">
        <pc:chgData name="330" userId="4f79166f-218b-4541-a141-a315eb8a051b" providerId="ADAL" clId="{35788C7C-04C2-4148-B959-8295F5CAF098}" dt="2022-12-01T02:09:04.594" v="1925" actId="6549"/>
        <pc:sldMkLst>
          <pc:docMk/>
          <pc:sldMk cId="1182987532" sldId="393"/>
        </pc:sldMkLst>
        <pc:spChg chg="add del mod">
          <ac:chgData name="330" userId="4f79166f-218b-4541-a141-a315eb8a051b" providerId="ADAL" clId="{35788C7C-04C2-4148-B959-8295F5CAF098}" dt="2022-12-01T02:07:59.354" v="1917" actId="478"/>
          <ac:spMkLst>
            <pc:docMk/>
            <pc:sldMk cId="1182987532" sldId="393"/>
            <ac:spMk id="4" creationId="{EB110B15-714C-5A29-B888-BFA056A359B7}"/>
          </ac:spMkLst>
        </pc:spChg>
        <pc:spChg chg="add mod">
          <ac:chgData name="330" userId="4f79166f-218b-4541-a141-a315eb8a051b" providerId="ADAL" clId="{35788C7C-04C2-4148-B959-8295F5CAF098}" dt="2022-12-01T02:09:04.594" v="1925" actId="6549"/>
          <ac:spMkLst>
            <pc:docMk/>
            <pc:sldMk cId="1182987532" sldId="393"/>
            <ac:spMk id="5" creationId="{2D5F8690-513D-C448-0028-6FD95C705EAE}"/>
          </ac:spMkLst>
        </pc:spChg>
        <pc:spChg chg="mod">
          <ac:chgData name="330" userId="4f79166f-218b-4541-a141-a315eb8a051b" providerId="ADAL" clId="{35788C7C-04C2-4148-B959-8295F5CAF098}" dt="2022-11-24T08:44:45.952" v="457" actId="1076"/>
          <ac:spMkLst>
            <pc:docMk/>
            <pc:sldMk cId="1182987532" sldId="393"/>
            <ac:spMk id="5" creationId="{D271FF34-4872-FB4B-C287-63F1F2836C2B}"/>
          </ac:spMkLst>
        </pc:spChg>
        <pc:spChg chg="add del mod">
          <ac:chgData name="330" userId="4f79166f-218b-4541-a141-a315eb8a051b" providerId="ADAL" clId="{35788C7C-04C2-4148-B959-8295F5CAF098}" dt="2022-11-24T10:34:59.029" v="627" actId="478"/>
          <ac:spMkLst>
            <pc:docMk/>
            <pc:sldMk cId="1182987532" sldId="393"/>
            <ac:spMk id="7" creationId="{565E7CC8-3055-C976-05A1-7A8B0758633D}"/>
          </ac:spMkLst>
        </pc:spChg>
        <pc:spChg chg="mod">
          <ac:chgData name="330" userId="4f79166f-218b-4541-a141-a315eb8a051b" providerId="ADAL" clId="{35788C7C-04C2-4148-B959-8295F5CAF098}" dt="2022-11-24T08:46:13.771" v="464" actId="14100"/>
          <ac:spMkLst>
            <pc:docMk/>
            <pc:sldMk cId="1182987532" sldId="393"/>
            <ac:spMk id="10" creationId="{330F8BC4-ACFC-7093-0BA8-443895D7102B}"/>
          </ac:spMkLst>
        </pc:spChg>
        <pc:spChg chg="add mod">
          <ac:chgData name="330" userId="4f79166f-218b-4541-a141-a315eb8a051b" providerId="ADAL" clId="{35788C7C-04C2-4148-B959-8295F5CAF098}" dt="2022-12-01T02:08:15.931" v="1920" actId="1076"/>
          <ac:spMkLst>
            <pc:docMk/>
            <pc:sldMk cId="1182987532" sldId="393"/>
            <ac:spMk id="11" creationId="{BB297BE2-CACD-1834-88C6-1EAB26B3047B}"/>
          </ac:spMkLst>
        </pc:spChg>
        <pc:grpChg chg="add del mod">
          <ac:chgData name="330" userId="4f79166f-218b-4541-a141-a315eb8a051b" providerId="ADAL" clId="{35788C7C-04C2-4148-B959-8295F5CAF098}" dt="2022-11-24T08:44:46.698" v="458" actId="478"/>
          <ac:grpSpMkLst>
            <pc:docMk/>
            <pc:sldMk cId="1182987532" sldId="393"/>
            <ac:grpSpMk id="3" creationId="{986D7EEE-6815-0B64-E8B3-E20ECD53A389}"/>
          </ac:grpSpMkLst>
        </pc:grpChg>
        <pc:grpChg chg="add del mod">
          <ac:chgData name="330" userId="4f79166f-218b-4541-a141-a315eb8a051b" providerId="ADAL" clId="{35788C7C-04C2-4148-B959-8295F5CAF098}" dt="2022-11-24T10:35:00.004" v="628" actId="478"/>
          <ac:grpSpMkLst>
            <pc:docMk/>
            <pc:sldMk cId="1182987532" sldId="393"/>
            <ac:grpSpMk id="8" creationId="{B0D81F93-F49A-D6C3-30D3-347092AB8D94}"/>
          </ac:grpSpMkLst>
        </pc:grpChg>
        <pc:picChg chg="add mod">
          <ac:chgData name="330" userId="4f79166f-218b-4541-a141-a315eb8a051b" providerId="ADAL" clId="{35788C7C-04C2-4148-B959-8295F5CAF098}" dt="2022-12-01T02:08:07.354" v="1918" actId="1076"/>
          <ac:picMkLst>
            <pc:docMk/>
            <pc:sldMk cId="1182987532" sldId="393"/>
            <ac:picMk id="2" creationId="{AE80B544-0ED6-CE59-CA61-814B3596CD2F}"/>
          </ac:picMkLst>
        </pc:picChg>
        <pc:picChg chg="mod">
          <ac:chgData name="330" userId="4f79166f-218b-4541-a141-a315eb8a051b" providerId="ADAL" clId="{35788C7C-04C2-4148-B959-8295F5CAF098}" dt="2022-11-24T08:44:45.952" v="457" actId="1076"/>
          <ac:picMkLst>
            <pc:docMk/>
            <pc:sldMk cId="1182987532" sldId="393"/>
            <ac:picMk id="4" creationId="{79AFEFFF-AB68-CAE4-402E-EE79A4C31E58}"/>
          </ac:picMkLst>
        </pc:picChg>
        <pc:picChg chg="add del mod">
          <ac:chgData name="330" userId="4f79166f-218b-4541-a141-a315eb8a051b" providerId="ADAL" clId="{35788C7C-04C2-4148-B959-8295F5CAF098}" dt="2022-11-24T10:34:56.986" v="626" actId="478"/>
          <ac:picMkLst>
            <pc:docMk/>
            <pc:sldMk cId="1182987532" sldId="393"/>
            <ac:picMk id="6" creationId="{4B346745-722B-7FB2-ACC8-22CB4CEEB4AC}"/>
          </ac:picMkLst>
        </pc:picChg>
        <pc:picChg chg="mod">
          <ac:chgData name="330" userId="4f79166f-218b-4541-a141-a315eb8a051b" providerId="ADAL" clId="{35788C7C-04C2-4148-B959-8295F5CAF098}" dt="2022-11-24T08:46:13.771" v="464" actId="14100"/>
          <ac:picMkLst>
            <pc:docMk/>
            <pc:sldMk cId="1182987532" sldId="393"/>
            <ac:picMk id="9" creationId="{C465328C-AC71-2D3F-4D1D-EEE2554DA810}"/>
          </ac:picMkLst>
        </pc:picChg>
      </pc:sldChg>
      <pc:sldChg chg="addSp delSp modSp add del mod setBg modAnim setClrOvrMap">
        <pc:chgData name="330" userId="4f79166f-218b-4541-a141-a315eb8a051b" providerId="ADAL" clId="{35788C7C-04C2-4148-B959-8295F5CAF098}" dt="2022-11-26T02:38:30.798" v="1036" actId="47"/>
        <pc:sldMkLst>
          <pc:docMk/>
          <pc:sldMk cId="2325715431" sldId="394"/>
        </pc:sldMkLst>
        <pc:spChg chg="mod ord">
          <ac:chgData name="330" userId="4f79166f-218b-4541-a141-a315eb8a051b" providerId="ADAL" clId="{35788C7C-04C2-4148-B959-8295F5CAF098}" dt="2022-11-26T01:17:44.856" v="982" actId="5793"/>
          <ac:spMkLst>
            <pc:docMk/>
            <pc:sldMk cId="2325715431" sldId="394"/>
            <ac:spMk id="7" creationId="{565E7CC8-3055-C976-05A1-7A8B0758633D}"/>
          </ac:spMkLst>
        </pc:spChg>
        <pc:spChg chg="mod">
          <ac:chgData name="330" userId="4f79166f-218b-4541-a141-a315eb8a051b" providerId="ADAL" clId="{35788C7C-04C2-4148-B959-8295F5CAF098}" dt="2022-11-26T00:58:56.895" v="962" actId="1076"/>
          <ac:spMkLst>
            <pc:docMk/>
            <pc:sldMk cId="2325715431" sldId="394"/>
            <ac:spMk id="10" creationId="{330F8BC4-ACFC-7093-0BA8-443895D7102B}"/>
          </ac:spMkLst>
        </pc:spChg>
        <pc:spChg chg="del">
          <ac:chgData name="330" userId="4f79166f-218b-4541-a141-a315eb8a051b" providerId="ADAL" clId="{35788C7C-04C2-4148-B959-8295F5CAF098}" dt="2022-11-24T10:35:25.262" v="637" actId="478"/>
          <ac:spMkLst>
            <pc:docMk/>
            <pc:sldMk cId="2325715431" sldId="394"/>
            <ac:spMk id="11" creationId="{BB297BE2-CACD-1834-88C6-1EAB26B3047B}"/>
          </ac:spMkLst>
        </pc:spChg>
        <pc:spChg chg="add del">
          <ac:chgData name="330" userId="4f79166f-218b-4541-a141-a315eb8a051b" providerId="ADAL" clId="{35788C7C-04C2-4148-B959-8295F5CAF098}" dt="2022-11-26T01:17:22.893" v="975" actId="26606"/>
          <ac:spMkLst>
            <pc:docMk/>
            <pc:sldMk cId="2325715431" sldId="394"/>
            <ac:spMk id="12" creationId="{7C432AFE-B3D2-4BFF-BF8F-96C27AFF1AC7}"/>
          </ac:spMkLst>
        </pc:spChg>
        <pc:spChg chg="add del">
          <ac:chgData name="330" userId="4f79166f-218b-4541-a141-a315eb8a051b" providerId="ADAL" clId="{35788C7C-04C2-4148-B959-8295F5CAF098}" dt="2022-11-26T01:17:22.893" v="975" actId="26606"/>
          <ac:spMkLst>
            <pc:docMk/>
            <pc:sldMk cId="2325715431" sldId="394"/>
            <ac:spMk id="14" creationId="{AF2F604E-43BE-4DC3-B983-E071523364F8}"/>
          </ac:spMkLst>
        </pc:spChg>
        <pc:spChg chg="add del">
          <ac:chgData name="330" userId="4f79166f-218b-4541-a141-a315eb8a051b" providerId="ADAL" clId="{35788C7C-04C2-4148-B959-8295F5CAF098}" dt="2022-11-26T01:17:22.893" v="975" actId="26606"/>
          <ac:spMkLst>
            <pc:docMk/>
            <pc:sldMk cId="2325715431" sldId="394"/>
            <ac:spMk id="16" creationId="{08C9B587-E65E-4B52-B37C-ABEBB6E87928}"/>
          </ac:spMkLst>
        </pc:spChg>
        <pc:spChg chg="add">
          <ac:chgData name="330" userId="4f79166f-218b-4541-a141-a315eb8a051b" providerId="ADAL" clId="{35788C7C-04C2-4148-B959-8295F5CAF098}" dt="2022-11-26T01:17:22.902" v="976" actId="26606"/>
          <ac:spMkLst>
            <pc:docMk/>
            <pc:sldMk cId="2325715431" sldId="394"/>
            <ac:spMk id="18" creationId="{F13C74B1-5B17-4795-BED0-7140497B445A}"/>
          </ac:spMkLst>
        </pc:spChg>
        <pc:spChg chg="add">
          <ac:chgData name="330" userId="4f79166f-218b-4541-a141-a315eb8a051b" providerId="ADAL" clId="{35788C7C-04C2-4148-B959-8295F5CAF098}" dt="2022-11-26T01:17:22.902" v="976" actId="26606"/>
          <ac:spMkLst>
            <pc:docMk/>
            <pc:sldMk cId="2325715431" sldId="394"/>
            <ac:spMk id="19" creationId="{D4974D33-8DC5-464E-8C6D-BE58F0669C17}"/>
          </ac:spMkLst>
        </pc:spChg>
        <pc:grpChg chg="del mod">
          <ac:chgData name="330" userId="4f79166f-218b-4541-a141-a315eb8a051b" providerId="ADAL" clId="{35788C7C-04C2-4148-B959-8295F5CAF098}" dt="2022-11-26T01:15:47.721" v="963" actId="478"/>
          <ac:grpSpMkLst>
            <pc:docMk/>
            <pc:sldMk cId="2325715431" sldId="394"/>
            <ac:grpSpMk id="8" creationId="{B0D81F93-F49A-D6C3-30D3-347092AB8D94}"/>
          </ac:grpSpMkLst>
        </pc:grpChg>
        <pc:picChg chg="del">
          <ac:chgData name="330" userId="4f79166f-218b-4541-a141-a315eb8a051b" providerId="ADAL" clId="{35788C7C-04C2-4148-B959-8295F5CAF098}" dt="2022-11-24T10:35:22.732" v="636" actId="478"/>
          <ac:picMkLst>
            <pc:docMk/>
            <pc:sldMk cId="2325715431" sldId="394"/>
            <ac:picMk id="2" creationId="{AE80B544-0ED6-CE59-CA61-814B3596CD2F}"/>
          </ac:picMkLst>
        </pc:picChg>
        <pc:picChg chg="add mod">
          <ac:chgData name="330" userId="4f79166f-218b-4541-a141-a315eb8a051b" providerId="ADAL" clId="{35788C7C-04C2-4148-B959-8295F5CAF098}" dt="2022-11-26T02:31:21.926" v="995" actId="14100"/>
          <ac:picMkLst>
            <pc:docMk/>
            <pc:sldMk cId="2325715431" sldId="394"/>
            <ac:picMk id="3" creationId="{2B193B83-8A2B-3A68-1646-09A131778B24}"/>
          </ac:picMkLst>
        </pc:picChg>
        <pc:picChg chg="mod ord">
          <ac:chgData name="330" userId="4f79166f-218b-4541-a141-a315eb8a051b" providerId="ADAL" clId="{35788C7C-04C2-4148-B959-8295F5CAF098}" dt="2022-11-26T02:31:28.939" v="998" actId="1076"/>
          <ac:picMkLst>
            <pc:docMk/>
            <pc:sldMk cId="2325715431" sldId="394"/>
            <ac:picMk id="6" creationId="{4B346745-722B-7FB2-ACC8-22CB4CEEB4AC}"/>
          </ac:picMkLst>
        </pc:picChg>
        <pc:picChg chg="mod">
          <ac:chgData name="330" userId="4f79166f-218b-4541-a141-a315eb8a051b" providerId="ADAL" clId="{35788C7C-04C2-4148-B959-8295F5CAF098}" dt="2022-11-26T00:58:56.895" v="962" actId="1076"/>
          <ac:picMkLst>
            <pc:docMk/>
            <pc:sldMk cId="2325715431" sldId="394"/>
            <ac:picMk id="9" creationId="{C465328C-AC71-2D3F-4D1D-EEE2554DA810}"/>
          </ac:picMkLst>
        </pc:picChg>
      </pc:sldChg>
      <pc:sldChg chg="delSp modSp add del mod">
        <pc:chgData name="330" userId="4f79166f-218b-4541-a141-a315eb8a051b" providerId="ADAL" clId="{35788C7C-04C2-4148-B959-8295F5CAF098}" dt="2022-11-26T00:54:03.556" v="920" actId="47"/>
        <pc:sldMkLst>
          <pc:docMk/>
          <pc:sldMk cId="2864338923" sldId="395"/>
        </pc:sldMkLst>
        <pc:spChg chg="mod">
          <ac:chgData name="330" userId="4f79166f-218b-4541-a141-a315eb8a051b" providerId="ADAL" clId="{35788C7C-04C2-4148-B959-8295F5CAF098}" dt="2022-11-25T05:21:22.727" v="677" actId="1076"/>
          <ac:spMkLst>
            <pc:docMk/>
            <pc:sldMk cId="2864338923" sldId="395"/>
            <ac:spMk id="2" creationId="{7592B2E1-D8ED-36D1-8324-4E4AD0E0DA07}"/>
          </ac:spMkLst>
        </pc:spChg>
        <pc:spChg chg="mod">
          <ac:chgData name="330" userId="4f79166f-218b-4541-a141-a315eb8a051b" providerId="ADAL" clId="{35788C7C-04C2-4148-B959-8295F5CAF098}" dt="2022-11-25T05:22:02.638" v="685" actId="14100"/>
          <ac:spMkLst>
            <pc:docMk/>
            <pc:sldMk cId="2864338923" sldId="395"/>
            <ac:spMk id="6" creationId="{D5D623D4-8BEA-3393-1D4A-7728EED37DF4}"/>
          </ac:spMkLst>
        </pc:spChg>
        <pc:grpChg chg="mod">
          <ac:chgData name="330" userId="4f79166f-218b-4541-a141-a315eb8a051b" providerId="ADAL" clId="{35788C7C-04C2-4148-B959-8295F5CAF098}" dt="2022-11-25T05:22:02.638" v="685" actId="14100"/>
          <ac:grpSpMkLst>
            <pc:docMk/>
            <pc:sldMk cId="2864338923" sldId="395"/>
            <ac:grpSpMk id="4" creationId="{1B7F9B6F-0D98-88D3-8253-0F8934DE9880}"/>
          </ac:grpSpMkLst>
        </pc:grpChg>
        <pc:picChg chg="mod">
          <ac:chgData name="330" userId="4f79166f-218b-4541-a141-a315eb8a051b" providerId="ADAL" clId="{35788C7C-04C2-4148-B959-8295F5CAF098}" dt="2022-11-25T05:22:02.638" v="685" actId="14100"/>
          <ac:picMkLst>
            <pc:docMk/>
            <pc:sldMk cId="2864338923" sldId="395"/>
            <ac:picMk id="5" creationId="{8016BE72-FC18-9C8C-8899-65C9246F8190}"/>
          </ac:picMkLst>
        </pc:picChg>
        <pc:picChg chg="del">
          <ac:chgData name="330" userId="4f79166f-218b-4541-a141-a315eb8a051b" providerId="ADAL" clId="{35788C7C-04C2-4148-B959-8295F5CAF098}" dt="2022-11-25T05:21:57.503" v="683" actId="478"/>
          <ac:picMkLst>
            <pc:docMk/>
            <pc:sldMk cId="2864338923" sldId="395"/>
            <ac:picMk id="7" creationId="{E5763C79-07F6-E130-0BE6-5A4B2567C84A}"/>
          </ac:picMkLst>
        </pc:picChg>
      </pc:sldChg>
      <pc:sldChg chg="addSp delSp modSp new mod ord setBg addAnim delAnim modAnim">
        <pc:chgData name="330" userId="4f79166f-218b-4541-a141-a315eb8a051b" providerId="ADAL" clId="{35788C7C-04C2-4148-B959-8295F5CAF098}" dt="2022-11-26T13:05:21.464" v="1700"/>
        <pc:sldMkLst>
          <pc:docMk/>
          <pc:sldMk cId="1571344220" sldId="396"/>
        </pc:sldMkLst>
        <pc:spChg chg="mod ord">
          <ac:chgData name="330" userId="4f79166f-218b-4541-a141-a315eb8a051b" providerId="ADAL" clId="{35788C7C-04C2-4148-B959-8295F5CAF098}" dt="2022-11-26T10:11:36.135" v="1189" actId="20577"/>
          <ac:spMkLst>
            <pc:docMk/>
            <pc:sldMk cId="1571344220" sldId="396"/>
            <ac:spMk id="2" creationId="{BB8F054B-4E58-F44A-C38F-2C28B16AE8D1}"/>
          </ac:spMkLst>
        </pc:spChg>
        <pc:spChg chg="del">
          <ac:chgData name="330" userId="4f79166f-218b-4541-a141-a315eb8a051b" providerId="ADAL" clId="{35788C7C-04C2-4148-B959-8295F5CAF098}" dt="2022-11-25T05:22:48.705" v="691" actId="478"/>
          <ac:spMkLst>
            <pc:docMk/>
            <pc:sldMk cId="1571344220" sldId="396"/>
            <ac:spMk id="3" creationId="{7C2084E3-5C5C-38B1-BFEF-1B04D09FBDB9}"/>
          </ac:spMkLst>
        </pc:spChg>
        <pc:spChg chg="mod">
          <ac:chgData name="330" userId="4f79166f-218b-4541-a141-a315eb8a051b" providerId="ADAL" clId="{35788C7C-04C2-4148-B959-8295F5CAF098}" dt="2022-11-25T05:21:50.010" v="681"/>
          <ac:spMkLst>
            <pc:docMk/>
            <pc:sldMk cId="1571344220" sldId="396"/>
            <ac:spMk id="7" creationId="{78C19B3F-46C9-FA93-2ABE-95661068B482}"/>
          </ac:spMkLst>
        </pc:spChg>
        <pc:spChg chg="add del mod">
          <ac:chgData name="330" userId="4f79166f-218b-4541-a141-a315eb8a051b" providerId="ADAL" clId="{35788C7C-04C2-4148-B959-8295F5CAF098}" dt="2022-11-25T05:22:46.231" v="690" actId="478"/>
          <ac:spMkLst>
            <pc:docMk/>
            <pc:sldMk cId="1571344220" sldId="396"/>
            <ac:spMk id="10" creationId="{2F9E765E-FF72-F210-EAC2-14EFF3DF66EB}"/>
          </ac:spMkLst>
        </pc:spChg>
        <pc:spChg chg="add del">
          <ac:chgData name="330" userId="4f79166f-218b-4541-a141-a315eb8a051b" providerId="ADAL" clId="{35788C7C-04C2-4148-B959-8295F5CAF098}" dt="2022-11-26T03:09:36.841" v="1145" actId="478"/>
          <ac:spMkLst>
            <pc:docMk/>
            <pc:sldMk cId="1571344220" sldId="396"/>
            <ac:spMk id="12" creationId="{260F408B-4B77-CD44-3675-8F57C6A25C2E}"/>
          </ac:spMkLst>
        </pc:spChg>
        <pc:spChg chg="add del">
          <ac:chgData name="330" userId="4f79166f-218b-4541-a141-a315eb8a051b" providerId="ADAL" clId="{35788C7C-04C2-4148-B959-8295F5CAF098}" dt="2022-11-25T05:24:42.206" v="727" actId="26606"/>
          <ac:spMkLst>
            <pc:docMk/>
            <pc:sldMk cId="1571344220" sldId="396"/>
            <ac:spMk id="14" creationId="{FA69AAE0-49D5-4C8B-8BA2-55898C00E05E}"/>
          </ac:spMkLst>
        </pc:spChg>
        <pc:spChg chg="add del">
          <ac:chgData name="330" userId="4f79166f-218b-4541-a141-a315eb8a051b" providerId="ADAL" clId="{35788C7C-04C2-4148-B959-8295F5CAF098}" dt="2022-11-25T05:26:14.143" v="733" actId="26606"/>
          <ac:spMkLst>
            <pc:docMk/>
            <pc:sldMk cId="1571344220" sldId="396"/>
            <ac:spMk id="19" creationId="{D880886B-02ED-4317-9236-CB60C22CF7F3}"/>
          </ac:spMkLst>
        </pc:spChg>
        <pc:spChg chg="add del">
          <ac:chgData name="330" userId="4f79166f-218b-4541-a141-a315eb8a051b" providerId="ADAL" clId="{35788C7C-04C2-4148-B959-8295F5CAF098}" dt="2022-11-25T05:26:14.143" v="733" actId="26606"/>
          <ac:spMkLst>
            <pc:docMk/>
            <pc:sldMk cId="1571344220" sldId="396"/>
            <ac:spMk id="21" creationId="{28C31856-6ABF-41FD-B683-B06E5FFF926B}"/>
          </ac:spMkLst>
        </pc:spChg>
        <pc:spChg chg="add">
          <ac:chgData name="330" userId="4f79166f-218b-4541-a141-a315eb8a051b" providerId="ADAL" clId="{35788C7C-04C2-4148-B959-8295F5CAF098}" dt="2022-11-25T05:26:14.143" v="733" actId="26606"/>
          <ac:spMkLst>
            <pc:docMk/>
            <pc:sldMk cId="1571344220" sldId="396"/>
            <ac:spMk id="26" creationId="{37C89E4B-3C9F-44B9-8B86-D9E3D112D8EC}"/>
          </ac:spMkLst>
        </pc:spChg>
        <pc:grpChg chg="add del mod">
          <ac:chgData name="330" userId="4f79166f-218b-4541-a141-a315eb8a051b" providerId="ADAL" clId="{35788C7C-04C2-4148-B959-8295F5CAF098}" dt="2022-11-25T05:21:53.314" v="682" actId="478"/>
          <ac:grpSpMkLst>
            <pc:docMk/>
            <pc:sldMk cId="1571344220" sldId="396"/>
            <ac:grpSpMk id="5" creationId="{DBF06463-794F-775F-78F7-B69D171AF0D7}"/>
          </ac:grpSpMkLst>
        </pc:grpChg>
        <pc:picChg chg="add mod ord">
          <ac:chgData name="330" userId="4f79166f-218b-4541-a141-a315eb8a051b" providerId="ADAL" clId="{35788C7C-04C2-4148-B959-8295F5CAF098}" dt="2022-11-26T00:55:00.524" v="941" actId="167"/>
          <ac:picMkLst>
            <pc:docMk/>
            <pc:sldMk cId="1571344220" sldId="396"/>
            <ac:picMk id="4" creationId="{00468488-9593-9FEF-2372-D947647C64D6}"/>
          </ac:picMkLst>
        </pc:picChg>
        <pc:picChg chg="mod">
          <ac:chgData name="330" userId="4f79166f-218b-4541-a141-a315eb8a051b" providerId="ADAL" clId="{35788C7C-04C2-4148-B959-8295F5CAF098}" dt="2022-11-25T05:21:50.010" v="681"/>
          <ac:picMkLst>
            <pc:docMk/>
            <pc:sldMk cId="1571344220" sldId="396"/>
            <ac:picMk id="6" creationId="{055FB63B-D1B5-A79F-203F-595DE67D3890}"/>
          </ac:picMkLst>
        </pc:picChg>
        <pc:picChg chg="add del mod">
          <ac:chgData name="330" userId="4f79166f-218b-4541-a141-a315eb8a051b" providerId="ADAL" clId="{35788C7C-04C2-4148-B959-8295F5CAF098}" dt="2022-11-25T05:25:33.549" v="732" actId="21"/>
          <ac:picMkLst>
            <pc:docMk/>
            <pc:sldMk cId="1571344220" sldId="396"/>
            <ac:picMk id="9" creationId="{D73A1AD1-BC98-AAB6-322F-609AC653E2B0}"/>
          </ac:picMkLst>
        </pc:picChg>
        <pc:picChg chg="add del mod ord">
          <ac:chgData name="330" userId="4f79166f-218b-4541-a141-a315eb8a051b" providerId="ADAL" clId="{35788C7C-04C2-4148-B959-8295F5CAF098}" dt="2022-11-26T02:38:40.092" v="1039" actId="21"/>
          <ac:picMkLst>
            <pc:docMk/>
            <pc:sldMk cId="1571344220" sldId="396"/>
            <ac:picMk id="11" creationId="{1FB8A943-701F-3749-4177-0C6B84B3740F}"/>
          </ac:picMkLst>
        </pc:picChg>
        <pc:cxnChg chg="add">
          <ac:chgData name="330" userId="4f79166f-218b-4541-a141-a315eb8a051b" providerId="ADAL" clId="{35788C7C-04C2-4148-B959-8295F5CAF098}" dt="2022-11-25T05:26:14.143" v="733" actId="26606"/>
          <ac:cxnSpMkLst>
            <pc:docMk/>
            <pc:sldMk cId="1571344220" sldId="396"/>
            <ac:cxnSpMk id="28" creationId="{AA2EAA10-076F-46BD-8F0F-B9A2FB77A85C}"/>
          </ac:cxnSpMkLst>
        </pc:cxnChg>
        <pc:cxnChg chg="add">
          <ac:chgData name="330" userId="4f79166f-218b-4541-a141-a315eb8a051b" providerId="ADAL" clId="{35788C7C-04C2-4148-B959-8295F5CAF098}" dt="2022-11-25T05:26:14.143" v="733" actId="26606"/>
          <ac:cxnSpMkLst>
            <pc:docMk/>
            <pc:sldMk cId="1571344220" sldId="396"/>
            <ac:cxnSpMk id="30" creationId="{D891E407-403B-4764-86C9-33A56D3BCAA3}"/>
          </ac:cxnSpMkLst>
        </pc:cxnChg>
      </pc:sldChg>
      <pc:sldChg chg="new del">
        <pc:chgData name="330" userId="4f79166f-218b-4541-a141-a315eb8a051b" providerId="ADAL" clId="{35788C7C-04C2-4148-B959-8295F5CAF098}" dt="2022-11-26T03:00:31.603" v="1057" actId="2696"/>
        <pc:sldMkLst>
          <pc:docMk/>
          <pc:sldMk cId="777917452" sldId="397"/>
        </pc:sldMkLst>
      </pc:sldChg>
      <pc:sldChg chg="add del">
        <pc:chgData name="330" userId="4f79166f-218b-4541-a141-a315eb8a051b" providerId="ADAL" clId="{35788C7C-04C2-4148-B959-8295F5CAF098}" dt="2022-11-26T03:06:00.650" v="1110" actId="2890"/>
        <pc:sldMkLst>
          <pc:docMk/>
          <pc:sldMk cId="1783600062" sldId="397"/>
        </pc:sldMkLst>
      </pc:sldChg>
      <pc:sldChg chg="addSp delSp modSp new del mod ord modClrScheme delAnim modAnim chgLayout">
        <pc:chgData name="330" userId="4f79166f-218b-4541-a141-a315eb8a051b" providerId="ADAL" clId="{35788C7C-04C2-4148-B959-8295F5CAF098}" dt="2022-11-26T02:59:31.857" v="1050" actId="2696"/>
        <pc:sldMkLst>
          <pc:docMk/>
          <pc:sldMk cId="1946493482" sldId="397"/>
        </pc:sldMkLst>
        <pc:spChg chg="del">
          <ac:chgData name="330" userId="4f79166f-218b-4541-a141-a315eb8a051b" providerId="ADAL" clId="{35788C7C-04C2-4148-B959-8295F5CAF098}" dt="2022-11-26T02:38:53.411" v="1043" actId="700"/>
          <ac:spMkLst>
            <pc:docMk/>
            <pc:sldMk cId="1946493482" sldId="397"/>
            <ac:spMk id="2" creationId="{963FD2B1-7DF8-8789-0130-A86017934B6F}"/>
          </ac:spMkLst>
        </pc:spChg>
        <pc:spChg chg="del">
          <ac:chgData name="330" userId="4f79166f-218b-4541-a141-a315eb8a051b" providerId="ADAL" clId="{35788C7C-04C2-4148-B959-8295F5CAF098}" dt="2022-11-26T02:38:53.411" v="1043" actId="700"/>
          <ac:spMkLst>
            <pc:docMk/>
            <pc:sldMk cId="1946493482" sldId="397"/>
            <ac:spMk id="3" creationId="{B1B6484E-1762-532F-B7E4-2AD725236BCF}"/>
          </ac:spMkLst>
        </pc:spChg>
        <pc:spChg chg="mod">
          <ac:chgData name="330" userId="4f79166f-218b-4541-a141-a315eb8a051b" providerId="ADAL" clId="{35788C7C-04C2-4148-B959-8295F5CAF098}" dt="2022-11-26T02:45:42.831" v="1048" actId="1076"/>
          <ac:spMkLst>
            <pc:docMk/>
            <pc:sldMk cId="1946493482" sldId="397"/>
            <ac:spMk id="7" creationId="{E8F4E71F-683D-B01D-16BA-CBB5982C7DA5}"/>
          </ac:spMkLst>
        </pc:spChg>
        <pc:grpChg chg="add mod">
          <ac:chgData name="330" userId="4f79166f-218b-4541-a141-a315eb8a051b" providerId="ADAL" clId="{35788C7C-04C2-4148-B959-8295F5CAF098}" dt="2022-11-26T02:45:42.831" v="1048" actId="1076"/>
          <ac:grpSpMkLst>
            <pc:docMk/>
            <pc:sldMk cId="1946493482" sldId="397"/>
            <ac:grpSpMk id="5" creationId="{AE83452F-1B28-C948-BE24-3F3C207DD313}"/>
          </ac:grpSpMkLst>
        </pc:grpChg>
        <pc:picChg chg="add del mod">
          <ac:chgData name="330" userId="4f79166f-218b-4541-a141-a315eb8a051b" providerId="ADAL" clId="{35788C7C-04C2-4148-B959-8295F5CAF098}" dt="2022-11-26T02:39:20.185" v="1045" actId="478"/>
          <ac:picMkLst>
            <pc:docMk/>
            <pc:sldMk cId="1946493482" sldId="397"/>
            <ac:picMk id="4" creationId="{F598BFAF-88FF-B1D3-568D-07DBFF4BB877}"/>
          </ac:picMkLst>
        </pc:picChg>
        <pc:picChg chg="mod">
          <ac:chgData name="330" userId="4f79166f-218b-4541-a141-a315eb8a051b" providerId="ADAL" clId="{35788C7C-04C2-4148-B959-8295F5CAF098}" dt="2022-11-26T02:45:42.831" v="1048" actId="1076"/>
          <ac:picMkLst>
            <pc:docMk/>
            <pc:sldMk cId="1946493482" sldId="397"/>
            <ac:picMk id="6" creationId="{FB527C80-C8D1-DF3E-4241-5CBF0F008972}"/>
          </ac:picMkLst>
        </pc:picChg>
      </pc:sldChg>
      <pc:sldChg chg="new add del">
        <pc:chgData name="330" userId="4f79166f-218b-4541-a141-a315eb8a051b" providerId="ADAL" clId="{35788C7C-04C2-4148-B959-8295F5CAF098}" dt="2022-11-26T03:06:28.187" v="1119" actId="47"/>
        <pc:sldMkLst>
          <pc:docMk/>
          <pc:sldMk cId="1946966425" sldId="397"/>
        </pc:sldMkLst>
      </pc:sldChg>
      <pc:sldChg chg="add del">
        <pc:chgData name="330" userId="4f79166f-218b-4541-a141-a315eb8a051b" providerId="ADAL" clId="{35788C7C-04C2-4148-B959-8295F5CAF098}" dt="2022-11-26T03:04:01.093" v="1100" actId="47"/>
        <pc:sldMkLst>
          <pc:docMk/>
          <pc:sldMk cId="2218891023" sldId="397"/>
        </pc:sldMkLst>
      </pc:sldChg>
      <pc:sldChg chg="addSp delSp modSp add del mod">
        <pc:chgData name="330" userId="4f79166f-218b-4541-a141-a315eb8a051b" providerId="ADAL" clId="{35788C7C-04C2-4148-B959-8295F5CAF098}" dt="2022-11-26T02:38:33.042" v="1037" actId="47"/>
        <pc:sldMkLst>
          <pc:docMk/>
          <pc:sldMk cId="2535350896" sldId="397"/>
        </pc:sldMkLst>
        <pc:spChg chg="mod ord">
          <ac:chgData name="330" userId="4f79166f-218b-4541-a141-a315eb8a051b" providerId="ADAL" clId="{35788C7C-04C2-4148-B959-8295F5CAF098}" dt="2022-11-26T02:34:03.901" v="1008" actId="26606"/>
          <ac:spMkLst>
            <pc:docMk/>
            <pc:sldMk cId="2535350896" sldId="397"/>
            <ac:spMk id="7" creationId="{565E7CC8-3055-C976-05A1-7A8B0758633D}"/>
          </ac:spMkLst>
        </pc:spChg>
        <pc:spChg chg="add del">
          <ac:chgData name="330" userId="4f79166f-218b-4541-a141-a315eb8a051b" providerId="ADAL" clId="{35788C7C-04C2-4148-B959-8295F5CAF098}" dt="2022-11-26T01:18:38.278" v="994" actId="26606"/>
          <ac:spMkLst>
            <pc:docMk/>
            <pc:sldMk cId="2535350896" sldId="397"/>
            <ac:spMk id="18" creationId="{F13C74B1-5B17-4795-BED0-7140497B445A}"/>
          </ac:spMkLst>
        </pc:spChg>
        <pc:spChg chg="add del">
          <ac:chgData name="330" userId="4f79166f-218b-4541-a141-a315eb8a051b" providerId="ADAL" clId="{35788C7C-04C2-4148-B959-8295F5CAF098}" dt="2022-11-26T01:18:38.278" v="994" actId="26606"/>
          <ac:spMkLst>
            <pc:docMk/>
            <pc:sldMk cId="2535350896" sldId="397"/>
            <ac:spMk id="19" creationId="{D4974D33-8DC5-464E-8C6D-BE58F0669C17}"/>
          </ac:spMkLst>
        </pc:spChg>
        <pc:spChg chg="add del">
          <ac:chgData name="330" userId="4f79166f-218b-4541-a141-a315eb8a051b" providerId="ADAL" clId="{35788C7C-04C2-4148-B959-8295F5CAF098}" dt="2022-11-26T01:18:07.067" v="985" actId="26606"/>
          <ac:spMkLst>
            <pc:docMk/>
            <pc:sldMk cId="2535350896" sldId="397"/>
            <ac:spMk id="24" creationId="{FA69AAE0-49D5-4C8B-8BA2-55898C00E05E}"/>
          </ac:spMkLst>
        </pc:spChg>
        <pc:spChg chg="add del">
          <ac:chgData name="330" userId="4f79166f-218b-4541-a141-a315eb8a051b" providerId="ADAL" clId="{35788C7C-04C2-4148-B959-8295F5CAF098}" dt="2022-11-26T01:18:11.262" v="987" actId="26606"/>
          <ac:spMkLst>
            <pc:docMk/>
            <pc:sldMk cId="2535350896" sldId="397"/>
            <ac:spMk id="26" creationId="{5E3C0EDB-60D3-4CEF-8B80-C6D01E08DEC2}"/>
          </ac:spMkLst>
        </pc:spChg>
        <pc:spChg chg="add del">
          <ac:chgData name="330" userId="4f79166f-218b-4541-a141-a315eb8a051b" providerId="ADAL" clId="{35788C7C-04C2-4148-B959-8295F5CAF098}" dt="2022-11-26T01:18:11.262" v="987" actId="26606"/>
          <ac:spMkLst>
            <pc:docMk/>
            <pc:sldMk cId="2535350896" sldId="397"/>
            <ac:spMk id="27" creationId="{6DB7ADBC-26DA-450D-A8BF-E1ACCB46639C}"/>
          </ac:spMkLst>
        </pc:spChg>
        <pc:spChg chg="add del">
          <ac:chgData name="330" userId="4f79166f-218b-4541-a141-a315eb8a051b" providerId="ADAL" clId="{35788C7C-04C2-4148-B959-8295F5CAF098}" dt="2022-11-26T01:18:11.262" v="987" actId="26606"/>
          <ac:spMkLst>
            <pc:docMk/>
            <pc:sldMk cId="2535350896" sldId="397"/>
            <ac:spMk id="28" creationId="{40C269CE-FB56-4D68-8CFB-1CFD5F350518}"/>
          </ac:spMkLst>
        </pc:spChg>
        <pc:spChg chg="add del">
          <ac:chgData name="330" userId="4f79166f-218b-4541-a141-a315eb8a051b" providerId="ADAL" clId="{35788C7C-04C2-4148-B959-8295F5CAF098}" dt="2022-11-26T01:18:11.262" v="987" actId="26606"/>
          <ac:spMkLst>
            <pc:docMk/>
            <pc:sldMk cId="2535350896" sldId="397"/>
            <ac:spMk id="30" creationId="{A6ED7E7F-75F7-4581-A930-C4DEBC2A8419}"/>
          </ac:spMkLst>
        </pc:spChg>
        <pc:spChg chg="add del">
          <ac:chgData name="330" userId="4f79166f-218b-4541-a141-a315eb8a051b" providerId="ADAL" clId="{35788C7C-04C2-4148-B959-8295F5CAF098}" dt="2022-11-26T01:18:30.982" v="989" actId="26606"/>
          <ac:spMkLst>
            <pc:docMk/>
            <pc:sldMk cId="2535350896" sldId="397"/>
            <ac:spMk id="32" creationId="{D0394FE2-BDDA-4ECE-B320-81AE19E90566}"/>
          </ac:spMkLst>
        </pc:spChg>
        <pc:spChg chg="add del">
          <ac:chgData name="330" userId="4f79166f-218b-4541-a141-a315eb8a051b" providerId="ADAL" clId="{35788C7C-04C2-4148-B959-8295F5CAF098}" dt="2022-11-26T01:18:30.982" v="989" actId="26606"/>
          <ac:spMkLst>
            <pc:docMk/>
            <pc:sldMk cId="2535350896" sldId="397"/>
            <ac:spMk id="33" creationId="{0625AAC5-802A-4197-8804-2B78FF65CEE8}"/>
          </ac:spMkLst>
        </pc:spChg>
        <pc:spChg chg="add del">
          <ac:chgData name="330" userId="4f79166f-218b-4541-a141-a315eb8a051b" providerId="ADAL" clId="{35788C7C-04C2-4148-B959-8295F5CAF098}" dt="2022-11-26T01:18:30.982" v="989" actId="26606"/>
          <ac:spMkLst>
            <pc:docMk/>
            <pc:sldMk cId="2535350896" sldId="397"/>
            <ac:spMk id="34" creationId="{A1B139DD-0E8D-42FA-9171-C5F001754A88}"/>
          </ac:spMkLst>
        </pc:spChg>
        <pc:spChg chg="add del">
          <ac:chgData name="330" userId="4f79166f-218b-4541-a141-a315eb8a051b" providerId="ADAL" clId="{35788C7C-04C2-4148-B959-8295F5CAF098}" dt="2022-11-26T01:18:33.165" v="991" actId="26606"/>
          <ac:spMkLst>
            <pc:docMk/>
            <pc:sldMk cId="2535350896" sldId="397"/>
            <ac:spMk id="36" creationId="{71199D26-7D8F-4A64-BDBB-73AFABE144A7}"/>
          </ac:spMkLst>
        </pc:spChg>
        <pc:spChg chg="add del">
          <ac:chgData name="330" userId="4f79166f-218b-4541-a141-a315eb8a051b" providerId="ADAL" clId="{35788C7C-04C2-4148-B959-8295F5CAF098}" dt="2022-11-26T01:18:33.165" v="991" actId="26606"/>
          <ac:spMkLst>
            <pc:docMk/>
            <pc:sldMk cId="2535350896" sldId="397"/>
            <ac:spMk id="37" creationId="{D7F2FAFA-4D50-41E7-9480-5BABA64EE9F4}"/>
          </ac:spMkLst>
        </pc:spChg>
        <pc:spChg chg="add del">
          <ac:chgData name="330" userId="4f79166f-218b-4541-a141-a315eb8a051b" providerId="ADAL" clId="{35788C7C-04C2-4148-B959-8295F5CAF098}" dt="2022-11-26T01:18:38.274" v="993" actId="26606"/>
          <ac:spMkLst>
            <pc:docMk/>
            <pc:sldMk cId="2535350896" sldId="397"/>
            <ac:spMk id="39" creationId="{3E443FD7-A66B-4AA0-872D-B088B9BC5F17}"/>
          </ac:spMkLst>
        </pc:spChg>
        <pc:spChg chg="add del">
          <ac:chgData name="330" userId="4f79166f-218b-4541-a141-a315eb8a051b" providerId="ADAL" clId="{35788C7C-04C2-4148-B959-8295F5CAF098}" dt="2022-11-26T02:34:03.901" v="1008" actId="26606"/>
          <ac:spMkLst>
            <pc:docMk/>
            <pc:sldMk cId="2535350896" sldId="397"/>
            <ac:spMk id="41" creationId="{F2B65841-E636-48E5-ADB7-98AF692126A6}"/>
          </ac:spMkLst>
        </pc:spChg>
        <pc:picChg chg="mod ord">
          <ac:chgData name="330" userId="4f79166f-218b-4541-a141-a315eb8a051b" providerId="ADAL" clId="{35788C7C-04C2-4148-B959-8295F5CAF098}" dt="2022-11-26T02:36:11.787" v="1027" actId="1035"/>
          <ac:picMkLst>
            <pc:docMk/>
            <pc:sldMk cId="2535350896" sldId="397"/>
            <ac:picMk id="3" creationId="{2B193B83-8A2B-3A68-1646-09A131778B24}"/>
          </ac:picMkLst>
        </pc:picChg>
        <pc:picChg chg="mod ord">
          <ac:chgData name="330" userId="4f79166f-218b-4541-a141-a315eb8a051b" providerId="ADAL" clId="{35788C7C-04C2-4148-B959-8295F5CAF098}" dt="2022-11-26T02:36:25.419" v="1028" actId="1076"/>
          <ac:picMkLst>
            <pc:docMk/>
            <pc:sldMk cId="2535350896" sldId="397"/>
            <ac:picMk id="6" creationId="{4B346745-722B-7FB2-ACC8-22CB4CEEB4AC}"/>
          </ac:picMkLst>
        </pc:picChg>
      </pc:sldChg>
      <pc:sldChg chg="delSp add del setBg delDesignElem">
        <pc:chgData name="330" userId="4f79166f-218b-4541-a141-a315eb8a051b" providerId="ADAL" clId="{35788C7C-04C2-4148-B959-8295F5CAF098}" dt="2022-11-26T03:06:18.754" v="1116" actId="47"/>
        <pc:sldMkLst>
          <pc:docMk/>
          <pc:sldMk cId="1383337379" sldId="398"/>
        </pc:sldMkLst>
        <pc:spChg chg="del">
          <ac:chgData name="330" userId="4f79166f-218b-4541-a141-a315eb8a051b" providerId="ADAL" clId="{35788C7C-04C2-4148-B959-8295F5CAF098}" dt="2022-11-26T03:06:09.919" v="1114"/>
          <ac:spMkLst>
            <pc:docMk/>
            <pc:sldMk cId="1383337379" sldId="398"/>
            <ac:spMk id="66" creationId="{5D84EFE8-C53A-44C4-B289-D1B42CF690B8}"/>
          </ac:spMkLst>
        </pc:spChg>
      </pc:sldChg>
      <pc:sldChg chg="addSp delSp modSp add del mod delAnim modAnim">
        <pc:chgData name="330" userId="4f79166f-218b-4541-a141-a315eb8a051b" providerId="ADAL" clId="{35788C7C-04C2-4148-B959-8295F5CAF098}" dt="2022-11-26T02:38:36.913" v="1038" actId="47"/>
        <pc:sldMkLst>
          <pc:docMk/>
          <pc:sldMk cId="2212158553" sldId="398"/>
        </pc:sldMkLst>
        <pc:picChg chg="add mod">
          <ac:chgData name="330" userId="4f79166f-218b-4541-a141-a315eb8a051b" providerId="ADAL" clId="{35788C7C-04C2-4148-B959-8295F5CAF098}" dt="2022-11-26T02:37:08.778" v="1033" actId="14100"/>
          <ac:picMkLst>
            <pc:docMk/>
            <pc:sldMk cId="2212158553" sldId="398"/>
            <ac:picMk id="2" creationId="{6ACE5F38-7227-D4D5-EC98-1AE0986B5026}"/>
          </ac:picMkLst>
        </pc:picChg>
        <pc:picChg chg="del">
          <ac:chgData name="330" userId="4f79166f-218b-4541-a141-a315eb8a051b" providerId="ADAL" clId="{35788C7C-04C2-4148-B959-8295F5CAF098}" dt="2022-11-26T02:36:43.519" v="1030" actId="478"/>
          <ac:picMkLst>
            <pc:docMk/>
            <pc:sldMk cId="2212158553" sldId="398"/>
            <ac:picMk id="6" creationId="{4B346745-722B-7FB2-ACC8-22CB4CEEB4AC}"/>
          </ac:picMkLst>
        </pc:picChg>
      </pc:sldChg>
      <pc:sldChg chg="addSp delSp modSp add mod delAnim modAnim">
        <pc:chgData name="330" userId="4f79166f-218b-4541-a141-a315eb8a051b" providerId="ADAL" clId="{35788C7C-04C2-4148-B959-8295F5CAF098}" dt="2022-11-27T04:16:31.994" v="1722" actId="403"/>
        <pc:sldMkLst>
          <pc:docMk/>
          <pc:sldMk cId="1261842378" sldId="399"/>
        </pc:sldMkLst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2" creationId="{2219004D-5399-AB4A-8856-073B86727CD3}"/>
          </ac:spMkLst>
        </pc:spChg>
        <pc:spChg chg="add del">
          <ac:chgData name="330" userId="4f79166f-218b-4541-a141-a315eb8a051b" providerId="ADAL" clId="{35788C7C-04C2-4148-B959-8295F5CAF098}" dt="2022-11-26T03:06:47.233" v="1122" actId="478"/>
          <ac:spMkLst>
            <pc:docMk/>
            <pc:sldMk cId="1261842378" sldId="399"/>
            <ac:spMk id="2" creationId="{40862CF6-00BD-811C-D2FE-B42C120D01DC}"/>
          </ac:spMkLst>
        </pc:spChg>
        <pc:spChg chg="add del mod">
          <ac:chgData name="330" userId="4f79166f-218b-4541-a141-a315eb8a051b" providerId="ADAL" clId="{35788C7C-04C2-4148-B959-8295F5CAF098}" dt="2022-11-26T03:06:42.842" v="1121" actId="478"/>
          <ac:spMkLst>
            <pc:docMk/>
            <pc:sldMk cId="1261842378" sldId="399"/>
            <ac:spMk id="3" creationId="{C0C034AE-ACCD-7A10-3209-E61E2D921E2D}"/>
          </ac:spMkLst>
        </pc:spChg>
        <pc:spChg chg="add del mod">
          <ac:chgData name="330" userId="4f79166f-218b-4541-a141-a315eb8a051b" providerId="ADAL" clId="{35788C7C-04C2-4148-B959-8295F5CAF098}" dt="2022-11-27T04:16:08.120" v="1715" actId="478"/>
          <ac:spMkLst>
            <pc:docMk/>
            <pc:sldMk cId="1261842378" sldId="399"/>
            <ac:spMk id="3" creationId="{C717BC64-C915-E4C6-BE64-74686B0FAEF0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5" creationId="{5C1E329F-C45B-B0A4-55B2-8A618C2430DC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6" creationId="{0988C2B8-06DA-2DE0-C8BE-F2C7258C1364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7" creationId="{1ABF1E0F-E4DB-DC5F-D613-1E770FA55CFD}"/>
          </ac:spMkLst>
        </pc:spChg>
        <pc:spChg chg="add del mod">
          <ac:chgData name="330" userId="4f79166f-218b-4541-a141-a315eb8a051b" providerId="ADAL" clId="{35788C7C-04C2-4148-B959-8295F5CAF098}" dt="2022-11-26T03:06:50.185" v="1124" actId="478"/>
          <ac:spMkLst>
            <pc:docMk/>
            <pc:sldMk cId="1261842378" sldId="399"/>
            <ac:spMk id="8" creationId="{69628FA5-E7CD-4CAC-310F-9998ECB10A8B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8" creationId="{B0632021-BD91-A17D-D01A-AD6F59EA3C06}"/>
          </ac:spMkLst>
        </pc:spChg>
        <pc:spChg chg="add del mod">
          <ac:chgData name="330" userId="4f79166f-218b-4541-a141-a315eb8a051b" providerId="ADAL" clId="{35788C7C-04C2-4148-B959-8295F5CAF098}" dt="2022-11-26T03:07:10.926" v="1126" actId="478"/>
          <ac:spMkLst>
            <pc:docMk/>
            <pc:sldMk cId="1261842378" sldId="399"/>
            <ac:spMk id="9" creationId="{8061DEB8-D8D4-2A4A-567D-08A99E52DBA6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9" creationId="{98FA96E7-E5C2-175E-D9D5-E35EBCF19F67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0" creationId="{9BDD880F-2A0F-31CD-5F91-F36FA89C0563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1" creationId="{0BB233C5-6EB1-5241-3491-ABA58937CA63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2" creationId="{BE3A017E-E92A-BEA7-A622-458A9DF3EA6B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3" creationId="{92B20E9A-3D06-C943-8849-4B7B9E5A9FB7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4" creationId="{10B2F892-8463-F707-1027-A33919B3332E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6" creationId="{E22CF1F3-5542-547C-E0EE-651DC85D80ED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7" creationId="{68840E3F-B061-9BA1-1E76-36684163EE7D}"/>
          </ac:spMkLst>
        </pc:spChg>
        <pc:spChg chg="add del mod">
          <ac:chgData name="330" userId="4f79166f-218b-4541-a141-a315eb8a051b" providerId="ADAL" clId="{35788C7C-04C2-4148-B959-8295F5CAF098}" dt="2022-11-27T04:15:44.851" v="1712" actId="478"/>
          <ac:spMkLst>
            <pc:docMk/>
            <pc:sldMk cId="1261842378" sldId="399"/>
            <ac:spMk id="18" creationId="{F1FCDF81-E66E-47BA-A60C-253C3FDB00CF}"/>
          </ac:spMkLst>
        </pc:spChg>
        <pc:spChg chg="add del mod">
          <ac:chgData name="330" userId="4f79166f-218b-4541-a141-a315eb8a051b" providerId="ADAL" clId="{35788C7C-04C2-4148-B959-8295F5CAF098}" dt="2022-11-27T04:15:56.101" v="1713" actId="478"/>
          <ac:spMkLst>
            <pc:docMk/>
            <pc:sldMk cId="1261842378" sldId="399"/>
            <ac:spMk id="20" creationId="{2BA0FC6A-B567-D7BE-24E1-04A7156956A2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21" creationId="{C2904597-7258-6337-CF07-8BCE6314B7D1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22" creationId="{9140FFF6-1D3C-4CBE-77A2-3A6D28190008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23" creationId="{9B54DA62-323D-6230-A205-1210EDA36922}"/>
          </ac:spMkLst>
        </pc:spChg>
        <pc:spChg chg="add mod">
          <ac:chgData name="330" userId="4f79166f-218b-4541-a141-a315eb8a051b" providerId="ADAL" clId="{35788C7C-04C2-4148-B959-8295F5CAF098}" dt="2022-11-27T04:15:56.478" v="1714"/>
          <ac:spMkLst>
            <pc:docMk/>
            <pc:sldMk cId="1261842378" sldId="399"/>
            <ac:spMk id="24" creationId="{D2B01434-4098-2592-DF92-596112754561}"/>
          </ac:spMkLst>
        </pc:spChg>
        <pc:spChg chg="add mod">
          <ac:chgData name="330" userId="4f79166f-218b-4541-a141-a315eb8a051b" providerId="ADAL" clId="{35788C7C-04C2-4148-B959-8295F5CAF098}" dt="2022-11-27T04:16:31.994" v="1722" actId="403"/>
          <ac:spMkLst>
            <pc:docMk/>
            <pc:sldMk cId="1261842378" sldId="399"/>
            <ac:spMk id="26" creationId="{85AD4011-8598-0A86-9842-606A0ADFAB7B}"/>
          </ac:spMkLst>
        </pc:spChg>
        <pc:spChg chg="add del">
          <ac:chgData name="330" userId="4f79166f-218b-4541-a141-a315eb8a051b" providerId="ADAL" clId="{35788C7C-04C2-4148-B959-8295F5CAF098}" dt="2022-11-26T03:06:42.842" v="1121" actId="478"/>
          <ac:spMkLst>
            <pc:docMk/>
            <pc:sldMk cId="1261842378" sldId="399"/>
            <ac:spMk id="66" creationId="{5D84EFE8-C53A-44C4-B289-D1B42CF690B8}"/>
          </ac:spMkLst>
        </pc:spChg>
        <pc:grpChg chg="add del">
          <ac:chgData name="330" userId="4f79166f-218b-4541-a141-a315eb8a051b" providerId="ADAL" clId="{35788C7C-04C2-4148-B959-8295F5CAF098}" dt="2022-11-26T03:06:48.757" v="1123" actId="478"/>
          <ac:grpSpMkLst>
            <pc:docMk/>
            <pc:sldMk cId="1261842378" sldId="399"/>
            <ac:grpSpMk id="6" creationId="{8492DA78-8077-CB42-88E4-C117A76859D8}"/>
          </ac:grpSpMkLst>
        </pc:grpChg>
        <pc:picChg chg="add mod">
          <ac:chgData name="330" userId="4f79166f-218b-4541-a141-a315eb8a051b" providerId="ADAL" clId="{35788C7C-04C2-4148-B959-8295F5CAF098}" dt="2022-11-27T04:15:56.478" v="1714"/>
          <ac:picMkLst>
            <pc:docMk/>
            <pc:sldMk cId="1261842378" sldId="399"/>
            <ac:picMk id="4" creationId="{723B3072-3DE2-E943-E131-D5A18728E15B}"/>
          </ac:picMkLst>
        </pc:picChg>
        <pc:picChg chg="add del mod">
          <ac:chgData name="330" userId="4f79166f-218b-4541-a141-a315eb8a051b" providerId="ADAL" clId="{35788C7C-04C2-4148-B959-8295F5CAF098}" dt="2022-11-27T04:15:44.851" v="1712" actId="478"/>
          <ac:picMkLst>
            <pc:docMk/>
            <pc:sldMk cId="1261842378" sldId="399"/>
            <ac:picMk id="15" creationId="{7BEA5725-0872-EE1E-B4CA-215031143492}"/>
          </ac:picMkLst>
        </pc:picChg>
        <pc:picChg chg="add del mod">
          <ac:chgData name="330" userId="4f79166f-218b-4541-a141-a315eb8a051b" providerId="ADAL" clId="{35788C7C-04C2-4148-B959-8295F5CAF098}" dt="2022-11-27T04:15:44.851" v="1712" actId="478"/>
          <ac:picMkLst>
            <pc:docMk/>
            <pc:sldMk cId="1261842378" sldId="399"/>
            <ac:picMk id="19" creationId="{3B5285CE-9AE3-AD1D-BCB8-DC1FE2146E04}"/>
          </ac:picMkLst>
        </pc:picChg>
        <pc:picChg chg="add mod">
          <ac:chgData name="330" userId="4f79166f-218b-4541-a141-a315eb8a051b" providerId="ADAL" clId="{35788C7C-04C2-4148-B959-8295F5CAF098}" dt="2022-11-27T04:15:56.478" v="1714"/>
          <ac:picMkLst>
            <pc:docMk/>
            <pc:sldMk cId="1261842378" sldId="399"/>
            <ac:picMk id="25" creationId="{B6F58EB5-200E-278D-9D6D-4D0983D4C033}"/>
          </ac:picMkLst>
        </pc:picChg>
      </pc:sldChg>
      <pc:sldChg chg="addSp delSp modSp add del mod delAnim modAnim">
        <pc:chgData name="330" userId="4f79166f-218b-4541-a141-a315eb8a051b" providerId="ADAL" clId="{35788C7C-04C2-4148-B959-8295F5CAF098}" dt="2022-11-27T04:24:31.864" v="1756" actId="478"/>
        <pc:sldMkLst>
          <pc:docMk/>
          <pc:sldMk cId="1825246794" sldId="400"/>
        </pc:sldMkLst>
        <pc:spChg chg="add mod">
          <ac:chgData name="330" userId="4f79166f-218b-4541-a141-a315eb8a051b" providerId="ADAL" clId="{35788C7C-04C2-4148-B959-8295F5CAF098}" dt="2022-11-27T04:21:15.376" v="1735"/>
          <ac:spMkLst>
            <pc:docMk/>
            <pc:sldMk cId="1825246794" sldId="400"/>
            <ac:spMk id="3" creationId="{D38E4DD2-5AEA-BA58-93A5-160F9896F815}"/>
          </ac:spMkLst>
        </pc:spChg>
        <pc:spChg chg="add mod">
          <ac:chgData name="330" userId="4f79166f-218b-4541-a141-a315eb8a051b" providerId="ADAL" clId="{35788C7C-04C2-4148-B959-8295F5CAF098}" dt="2022-11-27T04:21:26.616" v="1736"/>
          <ac:spMkLst>
            <pc:docMk/>
            <pc:sldMk cId="1825246794" sldId="400"/>
            <ac:spMk id="4" creationId="{62DB5BE4-7331-6229-9F46-26EE50B7294F}"/>
          </ac:spMkLst>
        </pc:spChg>
        <pc:spChg chg="del">
          <ac:chgData name="330" userId="4f79166f-218b-4541-a141-a315eb8a051b" providerId="ADAL" clId="{35788C7C-04C2-4148-B959-8295F5CAF098}" dt="2022-11-27T04:18:17.692" v="1725" actId="478"/>
          <ac:spMkLst>
            <pc:docMk/>
            <pc:sldMk cId="1825246794" sldId="400"/>
            <ac:spMk id="6" creationId="{3A42A8AF-F554-CD50-E5CF-E6A2BC62A937}"/>
          </ac:spMkLst>
        </pc:spChg>
        <pc:picChg chg="add mod ord">
          <ac:chgData name="330" userId="4f79166f-218b-4541-a141-a315eb8a051b" providerId="ADAL" clId="{35788C7C-04C2-4148-B959-8295F5CAF098}" dt="2022-11-27T04:19:57.169" v="1732" actId="171"/>
          <ac:picMkLst>
            <pc:docMk/>
            <pc:sldMk cId="1825246794" sldId="400"/>
            <ac:picMk id="2" creationId="{C1217310-49A4-6CAF-4AEA-AEB3CA172AB9}"/>
          </ac:picMkLst>
        </pc:picChg>
        <pc:picChg chg="del">
          <ac:chgData name="330" userId="4f79166f-218b-4541-a141-a315eb8a051b" providerId="ADAL" clId="{35788C7C-04C2-4148-B959-8295F5CAF098}" dt="2022-11-27T04:20:00.111" v="1733" actId="478"/>
          <ac:picMkLst>
            <pc:docMk/>
            <pc:sldMk cId="1825246794" sldId="400"/>
            <ac:picMk id="5" creationId="{E26FB06D-53B5-A0A5-65DD-2F3367E67232}"/>
          </ac:picMkLst>
        </pc:picChg>
        <pc:picChg chg="add del mod">
          <ac:chgData name="330" userId="4f79166f-218b-4541-a141-a315eb8a051b" providerId="ADAL" clId="{35788C7C-04C2-4148-B959-8295F5CAF098}" dt="2022-11-27T04:24:31.864" v="1756" actId="478"/>
          <ac:picMkLst>
            <pc:docMk/>
            <pc:sldMk cId="1825246794" sldId="400"/>
            <ac:picMk id="7" creationId="{B7A383D7-41FA-D782-B0E2-ED8A3AD60DDE}"/>
          </ac:picMkLst>
        </pc:picChg>
      </pc:sldChg>
      <pc:sldChg chg="addSp delSp modSp new del mod modClrScheme chgLayout">
        <pc:chgData name="330" userId="4f79166f-218b-4541-a141-a315eb8a051b" providerId="ADAL" clId="{35788C7C-04C2-4148-B959-8295F5CAF098}" dt="2022-11-26T10:10:54.401" v="1152" actId="47"/>
        <pc:sldMkLst>
          <pc:docMk/>
          <pc:sldMk cId="3262331325" sldId="400"/>
        </pc:sldMkLst>
        <pc:spChg chg="del">
          <ac:chgData name="330" userId="4f79166f-218b-4541-a141-a315eb8a051b" providerId="ADAL" clId="{35788C7C-04C2-4148-B959-8295F5CAF098}" dt="2022-11-26T09:37:40.241" v="1148" actId="700"/>
          <ac:spMkLst>
            <pc:docMk/>
            <pc:sldMk cId="3262331325" sldId="400"/>
            <ac:spMk id="2" creationId="{B42F5EAD-926C-C002-16F8-8AF01A65E88C}"/>
          </ac:spMkLst>
        </pc:spChg>
        <pc:spChg chg="del">
          <ac:chgData name="330" userId="4f79166f-218b-4541-a141-a315eb8a051b" providerId="ADAL" clId="{35788C7C-04C2-4148-B959-8295F5CAF098}" dt="2022-11-26T09:37:40.241" v="1148" actId="700"/>
          <ac:spMkLst>
            <pc:docMk/>
            <pc:sldMk cId="3262331325" sldId="400"/>
            <ac:spMk id="3" creationId="{4D29D49F-7FBC-E8E2-D531-91ACADD332F8}"/>
          </ac:spMkLst>
        </pc:spChg>
        <pc:picChg chg="add mod">
          <ac:chgData name="330" userId="4f79166f-218b-4541-a141-a315eb8a051b" providerId="ADAL" clId="{35788C7C-04C2-4148-B959-8295F5CAF098}" dt="2022-11-26T09:37:41.871" v="1149" actId="1076"/>
          <ac:picMkLst>
            <pc:docMk/>
            <pc:sldMk cId="3262331325" sldId="400"/>
            <ac:picMk id="5" creationId="{62BB6291-5A50-035C-4452-49CBA7F09E72}"/>
          </ac:picMkLst>
        </pc:picChg>
        <pc:picChg chg="add mod">
          <ac:chgData name="330" userId="4f79166f-218b-4541-a141-a315eb8a051b" providerId="ADAL" clId="{35788C7C-04C2-4148-B959-8295F5CAF098}" dt="2022-11-26T09:37:47.574" v="1151" actId="1076"/>
          <ac:picMkLst>
            <pc:docMk/>
            <pc:sldMk cId="3262331325" sldId="400"/>
            <ac:picMk id="7" creationId="{49771058-F7D3-B305-79C0-90FED4E4CF02}"/>
          </ac:picMkLst>
        </pc:picChg>
      </pc:sldChg>
      <pc:sldChg chg="delSp modSp add del mod delAnim modAnim">
        <pc:chgData name="330" userId="4f79166f-218b-4541-a141-a315eb8a051b" providerId="ADAL" clId="{35788C7C-04C2-4148-B959-8295F5CAF098}" dt="2022-11-26T12:32:33.105" v="1317" actId="47"/>
        <pc:sldMkLst>
          <pc:docMk/>
          <pc:sldMk cId="3708333245" sldId="400"/>
        </pc:sldMkLst>
        <pc:spChg chg="del">
          <ac:chgData name="330" userId="4f79166f-218b-4541-a141-a315eb8a051b" providerId="ADAL" clId="{35788C7C-04C2-4148-B959-8295F5CAF098}" dt="2022-11-26T12:31:57.513" v="1311" actId="478"/>
          <ac:spMkLst>
            <pc:docMk/>
            <pc:sldMk cId="3708333245" sldId="400"/>
            <ac:spMk id="10" creationId="{9BDD880F-2A0F-31CD-5F91-F36FA89C0563}"/>
          </ac:spMkLst>
        </pc:spChg>
        <pc:spChg chg="del mod">
          <ac:chgData name="330" userId="4f79166f-218b-4541-a141-a315eb8a051b" providerId="ADAL" clId="{35788C7C-04C2-4148-B959-8295F5CAF098}" dt="2022-11-26T12:32:18.418" v="1316"/>
          <ac:spMkLst>
            <pc:docMk/>
            <pc:sldMk cId="3708333245" sldId="400"/>
            <ac:spMk id="11" creationId="{0BB233C5-6EB1-5241-3491-ABA58937CA63}"/>
          </ac:spMkLst>
        </pc:spChg>
        <pc:spChg chg="del">
          <ac:chgData name="330" userId="4f79166f-218b-4541-a141-a315eb8a051b" providerId="ADAL" clId="{35788C7C-04C2-4148-B959-8295F5CAF098}" dt="2022-11-26T12:32:01.527" v="1312" actId="478"/>
          <ac:spMkLst>
            <pc:docMk/>
            <pc:sldMk cId="3708333245" sldId="400"/>
            <ac:spMk id="12" creationId="{BE3A017E-E92A-BEA7-A622-458A9DF3EA6B}"/>
          </ac:spMkLst>
        </pc:spChg>
        <pc:spChg chg="del">
          <ac:chgData name="330" userId="4f79166f-218b-4541-a141-a315eb8a051b" providerId="ADAL" clId="{35788C7C-04C2-4148-B959-8295F5CAF098}" dt="2022-11-26T12:32:01.527" v="1312" actId="478"/>
          <ac:spMkLst>
            <pc:docMk/>
            <pc:sldMk cId="3708333245" sldId="400"/>
            <ac:spMk id="13" creationId="{92B20E9A-3D06-C943-8849-4B7B9E5A9FB7}"/>
          </ac:spMkLst>
        </pc:spChg>
        <pc:spChg chg="del">
          <ac:chgData name="330" userId="4f79166f-218b-4541-a141-a315eb8a051b" providerId="ADAL" clId="{35788C7C-04C2-4148-B959-8295F5CAF098}" dt="2022-11-26T12:32:01.527" v="1312" actId="478"/>
          <ac:spMkLst>
            <pc:docMk/>
            <pc:sldMk cId="3708333245" sldId="400"/>
            <ac:spMk id="14" creationId="{10B2F892-8463-F707-1027-A33919B3332E}"/>
          </ac:spMkLst>
        </pc:spChg>
        <pc:spChg chg="del">
          <ac:chgData name="330" userId="4f79166f-218b-4541-a141-a315eb8a051b" providerId="ADAL" clId="{35788C7C-04C2-4148-B959-8295F5CAF098}" dt="2022-11-26T12:32:01.527" v="1312" actId="478"/>
          <ac:spMkLst>
            <pc:docMk/>
            <pc:sldMk cId="3708333245" sldId="400"/>
            <ac:spMk id="16" creationId="{E22CF1F3-5542-547C-E0EE-651DC85D80ED}"/>
          </ac:spMkLst>
        </pc:spChg>
        <pc:spChg chg="del">
          <ac:chgData name="330" userId="4f79166f-218b-4541-a141-a315eb8a051b" providerId="ADAL" clId="{35788C7C-04C2-4148-B959-8295F5CAF098}" dt="2022-11-26T12:32:01.527" v="1312" actId="478"/>
          <ac:spMkLst>
            <pc:docMk/>
            <pc:sldMk cId="3708333245" sldId="400"/>
            <ac:spMk id="17" creationId="{68840E3F-B061-9BA1-1E76-36684163EE7D}"/>
          </ac:spMkLst>
        </pc:spChg>
        <pc:spChg chg="mod">
          <ac:chgData name="330" userId="4f79166f-218b-4541-a141-a315eb8a051b" providerId="ADAL" clId="{35788C7C-04C2-4148-B959-8295F5CAF098}" dt="2022-11-26T12:32:05.774" v="1314" actId="6549"/>
          <ac:spMkLst>
            <pc:docMk/>
            <pc:sldMk cId="3708333245" sldId="400"/>
            <ac:spMk id="18" creationId="{F1FCDF81-E66E-47BA-A60C-253C3FDB00C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12D5-EC14-488A-BB7E-CC6C42401E6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A0D5231-9D08-425C-9ADD-5D45BCB02AC0}">
      <dgm:prSet phldrT="[Text]"/>
      <dgm:spPr/>
      <dgm:t>
        <a:bodyPr/>
        <a:lstStyle/>
        <a:p>
          <a:r>
            <a:rPr lang="en-AU" dirty="0"/>
            <a:t>1. Customer orders resources</a:t>
          </a:r>
        </a:p>
      </dgm:t>
    </dgm:pt>
    <dgm:pt modelId="{BFD3D466-553F-403B-BA2F-05A06BE878D4}" type="parTrans" cxnId="{8C63D263-94D6-4A09-970C-347623939CF0}">
      <dgm:prSet/>
      <dgm:spPr/>
      <dgm:t>
        <a:bodyPr/>
        <a:lstStyle/>
        <a:p>
          <a:endParaRPr lang="en-AU"/>
        </a:p>
      </dgm:t>
    </dgm:pt>
    <dgm:pt modelId="{423991B6-CEC2-429A-810A-D4BB4034B68F}" type="sibTrans" cxnId="{8C63D263-94D6-4A09-970C-347623939CF0}">
      <dgm:prSet/>
      <dgm:spPr/>
      <dgm:t>
        <a:bodyPr/>
        <a:lstStyle/>
        <a:p>
          <a:endParaRPr lang="en-AU"/>
        </a:p>
      </dgm:t>
    </dgm:pt>
    <dgm:pt modelId="{87EF7253-310D-483A-947E-EB3AD512782F}">
      <dgm:prSet phldrT="[Text]"/>
      <dgm:spPr/>
      <dgm:t>
        <a:bodyPr/>
        <a:lstStyle/>
        <a:p>
          <a:r>
            <a:rPr lang="en-AU" dirty="0"/>
            <a:t>2. Manager approves or rejects order request</a:t>
          </a:r>
        </a:p>
      </dgm:t>
    </dgm:pt>
    <dgm:pt modelId="{D1EE7E20-EFE8-446B-8662-034887A45757}" type="parTrans" cxnId="{7B193BAB-0A91-4BE9-B956-8DB188C0BEC9}">
      <dgm:prSet/>
      <dgm:spPr/>
      <dgm:t>
        <a:bodyPr/>
        <a:lstStyle/>
        <a:p>
          <a:endParaRPr lang="en-AU"/>
        </a:p>
      </dgm:t>
    </dgm:pt>
    <dgm:pt modelId="{82C1F998-9422-465F-9C48-5BFA0E29B93D}" type="sibTrans" cxnId="{7B193BAB-0A91-4BE9-B956-8DB188C0BEC9}">
      <dgm:prSet/>
      <dgm:spPr/>
      <dgm:t>
        <a:bodyPr/>
        <a:lstStyle/>
        <a:p>
          <a:endParaRPr lang="en-AU"/>
        </a:p>
      </dgm:t>
    </dgm:pt>
    <dgm:pt modelId="{077C7334-0364-4F76-8F43-02B39E3DF5F0}">
      <dgm:prSet phldrT="[Text]"/>
      <dgm:spPr/>
      <dgm:t>
        <a:bodyPr/>
        <a:lstStyle/>
        <a:p>
          <a:r>
            <a:rPr lang="en-AU" dirty="0"/>
            <a:t>3. Manager creates the shopping cart and sends link to customer</a:t>
          </a:r>
        </a:p>
      </dgm:t>
    </dgm:pt>
    <dgm:pt modelId="{EE93B015-BC6A-4152-AF89-4BC9B057FDB8}" type="parTrans" cxnId="{82534BE2-949E-4EC5-B2B7-5C30C4FEA03F}">
      <dgm:prSet/>
      <dgm:spPr/>
      <dgm:t>
        <a:bodyPr/>
        <a:lstStyle/>
        <a:p>
          <a:endParaRPr lang="en-AU"/>
        </a:p>
      </dgm:t>
    </dgm:pt>
    <dgm:pt modelId="{CCB5EF2E-B3D5-49AA-A02B-6A7223E72B7C}" type="sibTrans" cxnId="{82534BE2-949E-4EC5-B2B7-5C30C4FEA03F}">
      <dgm:prSet/>
      <dgm:spPr/>
      <dgm:t>
        <a:bodyPr/>
        <a:lstStyle/>
        <a:p>
          <a:endParaRPr lang="en-AU"/>
        </a:p>
      </dgm:t>
    </dgm:pt>
    <dgm:pt modelId="{660D82BE-6A64-4684-8190-D48C5C58D3BA}">
      <dgm:prSet phldrT="[Text]"/>
      <dgm:spPr/>
      <dgm:t>
        <a:bodyPr/>
        <a:lstStyle/>
        <a:p>
          <a:r>
            <a:rPr lang="en-AU" dirty="0"/>
            <a:t>4. Customer completes order</a:t>
          </a:r>
        </a:p>
      </dgm:t>
    </dgm:pt>
    <dgm:pt modelId="{D54DA05A-27C1-4133-85CD-209074F8F70E}" type="parTrans" cxnId="{6197BB12-B5F1-4632-8E54-F047251C6ADA}">
      <dgm:prSet/>
      <dgm:spPr/>
      <dgm:t>
        <a:bodyPr/>
        <a:lstStyle/>
        <a:p>
          <a:endParaRPr lang="en-AU"/>
        </a:p>
      </dgm:t>
    </dgm:pt>
    <dgm:pt modelId="{3305897D-2285-4636-816E-7FFE75B75570}" type="sibTrans" cxnId="{6197BB12-B5F1-4632-8E54-F047251C6ADA}">
      <dgm:prSet/>
      <dgm:spPr/>
      <dgm:t>
        <a:bodyPr/>
        <a:lstStyle/>
        <a:p>
          <a:endParaRPr lang="en-AU"/>
        </a:p>
      </dgm:t>
    </dgm:pt>
    <dgm:pt modelId="{CFC1DE48-082D-4B1C-8251-9F5C6FC6F29C}" type="pres">
      <dgm:prSet presAssocID="{CF8612D5-EC14-488A-BB7E-CC6C42401E6E}" presName="Name0" presStyleCnt="0">
        <dgm:presLayoutVars>
          <dgm:dir/>
          <dgm:resizeHandles val="exact"/>
        </dgm:presLayoutVars>
      </dgm:prSet>
      <dgm:spPr/>
    </dgm:pt>
    <dgm:pt modelId="{4949FD3B-1633-417E-985A-47AC5A27597F}" type="pres">
      <dgm:prSet presAssocID="{6A0D5231-9D08-425C-9ADD-5D45BCB02AC0}" presName="node" presStyleLbl="node1" presStyleIdx="0" presStyleCnt="4">
        <dgm:presLayoutVars>
          <dgm:bulletEnabled val="1"/>
        </dgm:presLayoutVars>
      </dgm:prSet>
      <dgm:spPr/>
    </dgm:pt>
    <dgm:pt modelId="{15E86A21-18F6-424F-840C-771504C64B0B}" type="pres">
      <dgm:prSet presAssocID="{423991B6-CEC2-429A-810A-D4BB4034B68F}" presName="sibTrans" presStyleLbl="sibTrans2D1" presStyleIdx="0" presStyleCnt="3"/>
      <dgm:spPr/>
    </dgm:pt>
    <dgm:pt modelId="{E26E0354-69B3-4874-B725-8ED60C0C2D42}" type="pres">
      <dgm:prSet presAssocID="{423991B6-CEC2-429A-810A-D4BB4034B68F}" presName="connectorText" presStyleLbl="sibTrans2D1" presStyleIdx="0" presStyleCnt="3"/>
      <dgm:spPr/>
    </dgm:pt>
    <dgm:pt modelId="{DFA65215-3E9E-4218-B94D-92A547D2CCCD}" type="pres">
      <dgm:prSet presAssocID="{87EF7253-310D-483A-947E-EB3AD512782F}" presName="node" presStyleLbl="node1" presStyleIdx="1" presStyleCnt="4">
        <dgm:presLayoutVars>
          <dgm:bulletEnabled val="1"/>
        </dgm:presLayoutVars>
      </dgm:prSet>
      <dgm:spPr/>
    </dgm:pt>
    <dgm:pt modelId="{1709FF87-3D58-42AC-853B-6CA668A4E3D3}" type="pres">
      <dgm:prSet presAssocID="{82C1F998-9422-465F-9C48-5BFA0E29B93D}" presName="sibTrans" presStyleLbl="sibTrans2D1" presStyleIdx="1" presStyleCnt="3"/>
      <dgm:spPr/>
    </dgm:pt>
    <dgm:pt modelId="{6BC11ACD-E42E-48B3-9614-D3B14915AB28}" type="pres">
      <dgm:prSet presAssocID="{82C1F998-9422-465F-9C48-5BFA0E29B93D}" presName="connectorText" presStyleLbl="sibTrans2D1" presStyleIdx="1" presStyleCnt="3"/>
      <dgm:spPr/>
    </dgm:pt>
    <dgm:pt modelId="{638D6688-9500-4A0F-85BC-1B6FF5D4AC47}" type="pres">
      <dgm:prSet presAssocID="{077C7334-0364-4F76-8F43-02B39E3DF5F0}" presName="node" presStyleLbl="node1" presStyleIdx="2" presStyleCnt="4">
        <dgm:presLayoutVars>
          <dgm:bulletEnabled val="1"/>
        </dgm:presLayoutVars>
      </dgm:prSet>
      <dgm:spPr/>
    </dgm:pt>
    <dgm:pt modelId="{167FB408-EB7D-4E42-9C5E-101C876FC624}" type="pres">
      <dgm:prSet presAssocID="{CCB5EF2E-B3D5-49AA-A02B-6A7223E72B7C}" presName="sibTrans" presStyleLbl="sibTrans2D1" presStyleIdx="2" presStyleCnt="3"/>
      <dgm:spPr/>
    </dgm:pt>
    <dgm:pt modelId="{193A28DE-CEE8-42F9-AC84-BF37A878D972}" type="pres">
      <dgm:prSet presAssocID="{CCB5EF2E-B3D5-49AA-A02B-6A7223E72B7C}" presName="connectorText" presStyleLbl="sibTrans2D1" presStyleIdx="2" presStyleCnt="3"/>
      <dgm:spPr/>
    </dgm:pt>
    <dgm:pt modelId="{35FE19B4-B77B-4E74-AB4A-FFD95C5777A4}" type="pres">
      <dgm:prSet presAssocID="{660D82BE-6A64-4684-8190-D48C5C58D3BA}" presName="node" presStyleLbl="node1" presStyleIdx="3" presStyleCnt="4" custLinFactNeighborY="830">
        <dgm:presLayoutVars>
          <dgm:bulletEnabled val="1"/>
        </dgm:presLayoutVars>
      </dgm:prSet>
      <dgm:spPr/>
    </dgm:pt>
  </dgm:ptLst>
  <dgm:cxnLst>
    <dgm:cxn modelId="{6197BB12-B5F1-4632-8E54-F047251C6ADA}" srcId="{CF8612D5-EC14-488A-BB7E-CC6C42401E6E}" destId="{660D82BE-6A64-4684-8190-D48C5C58D3BA}" srcOrd="3" destOrd="0" parTransId="{D54DA05A-27C1-4133-85CD-209074F8F70E}" sibTransId="{3305897D-2285-4636-816E-7FFE75B75570}"/>
    <dgm:cxn modelId="{3B454939-B7AD-4331-B5D7-BE0717A8A582}" type="presOf" srcId="{6A0D5231-9D08-425C-9ADD-5D45BCB02AC0}" destId="{4949FD3B-1633-417E-985A-47AC5A27597F}" srcOrd="0" destOrd="0" presId="urn:microsoft.com/office/officeart/2005/8/layout/process1"/>
    <dgm:cxn modelId="{B019903C-C8BA-4E3F-8A85-57B378B9092B}" type="presOf" srcId="{87EF7253-310D-483A-947E-EB3AD512782F}" destId="{DFA65215-3E9E-4218-B94D-92A547D2CCCD}" srcOrd="0" destOrd="0" presId="urn:microsoft.com/office/officeart/2005/8/layout/process1"/>
    <dgm:cxn modelId="{EE249D3E-2D9C-4805-9FE1-A09995CA206F}" type="presOf" srcId="{CF8612D5-EC14-488A-BB7E-CC6C42401E6E}" destId="{CFC1DE48-082D-4B1C-8251-9F5C6FC6F29C}" srcOrd="0" destOrd="0" presId="urn:microsoft.com/office/officeart/2005/8/layout/process1"/>
    <dgm:cxn modelId="{8C63D263-94D6-4A09-970C-347623939CF0}" srcId="{CF8612D5-EC14-488A-BB7E-CC6C42401E6E}" destId="{6A0D5231-9D08-425C-9ADD-5D45BCB02AC0}" srcOrd="0" destOrd="0" parTransId="{BFD3D466-553F-403B-BA2F-05A06BE878D4}" sibTransId="{423991B6-CEC2-429A-810A-D4BB4034B68F}"/>
    <dgm:cxn modelId="{F66D9066-D814-40F3-BCB3-1157CD236997}" type="presOf" srcId="{077C7334-0364-4F76-8F43-02B39E3DF5F0}" destId="{638D6688-9500-4A0F-85BC-1B6FF5D4AC47}" srcOrd="0" destOrd="0" presId="urn:microsoft.com/office/officeart/2005/8/layout/process1"/>
    <dgm:cxn modelId="{E2E05B4B-FE10-4EE7-A2AA-FF287BC1B7B4}" type="presOf" srcId="{CCB5EF2E-B3D5-49AA-A02B-6A7223E72B7C}" destId="{193A28DE-CEE8-42F9-AC84-BF37A878D972}" srcOrd="1" destOrd="0" presId="urn:microsoft.com/office/officeart/2005/8/layout/process1"/>
    <dgm:cxn modelId="{0B1A6A99-2299-4CB2-A817-C617977C56A7}" type="presOf" srcId="{423991B6-CEC2-429A-810A-D4BB4034B68F}" destId="{15E86A21-18F6-424F-840C-771504C64B0B}" srcOrd="0" destOrd="0" presId="urn:microsoft.com/office/officeart/2005/8/layout/process1"/>
    <dgm:cxn modelId="{7B193BAB-0A91-4BE9-B956-8DB188C0BEC9}" srcId="{CF8612D5-EC14-488A-BB7E-CC6C42401E6E}" destId="{87EF7253-310D-483A-947E-EB3AD512782F}" srcOrd="1" destOrd="0" parTransId="{D1EE7E20-EFE8-446B-8662-034887A45757}" sibTransId="{82C1F998-9422-465F-9C48-5BFA0E29B93D}"/>
    <dgm:cxn modelId="{7AF8DAAD-54FA-4C27-A6AF-3DCC8D01EFE2}" type="presOf" srcId="{82C1F998-9422-465F-9C48-5BFA0E29B93D}" destId="{1709FF87-3D58-42AC-853B-6CA668A4E3D3}" srcOrd="0" destOrd="0" presId="urn:microsoft.com/office/officeart/2005/8/layout/process1"/>
    <dgm:cxn modelId="{E09E88B0-0ADA-4D23-897E-3EA16D02648C}" type="presOf" srcId="{CCB5EF2E-B3D5-49AA-A02B-6A7223E72B7C}" destId="{167FB408-EB7D-4E42-9C5E-101C876FC624}" srcOrd="0" destOrd="0" presId="urn:microsoft.com/office/officeart/2005/8/layout/process1"/>
    <dgm:cxn modelId="{48B194CF-2919-4050-BD55-6CCAE6A52D99}" type="presOf" srcId="{660D82BE-6A64-4684-8190-D48C5C58D3BA}" destId="{35FE19B4-B77B-4E74-AB4A-FFD95C5777A4}" srcOrd="0" destOrd="0" presId="urn:microsoft.com/office/officeart/2005/8/layout/process1"/>
    <dgm:cxn modelId="{82534BE2-949E-4EC5-B2B7-5C30C4FEA03F}" srcId="{CF8612D5-EC14-488A-BB7E-CC6C42401E6E}" destId="{077C7334-0364-4F76-8F43-02B39E3DF5F0}" srcOrd="2" destOrd="0" parTransId="{EE93B015-BC6A-4152-AF89-4BC9B057FDB8}" sibTransId="{CCB5EF2E-B3D5-49AA-A02B-6A7223E72B7C}"/>
    <dgm:cxn modelId="{6B1D6CE5-1A5B-460D-A857-4B226A5A20DD}" type="presOf" srcId="{423991B6-CEC2-429A-810A-D4BB4034B68F}" destId="{E26E0354-69B3-4874-B725-8ED60C0C2D42}" srcOrd="1" destOrd="0" presId="urn:microsoft.com/office/officeart/2005/8/layout/process1"/>
    <dgm:cxn modelId="{B55538ED-F54C-46D4-A216-06ED86DB4B48}" type="presOf" srcId="{82C1F998-9422-465F-9C48-5BFA0E29B93D}" destId="{6BC11ACD-E42E-48B3-9614-D3B14915AB28}" srcOrd="1" destOrd="0" presId="urn:microsoft.com/office/officeart/2005/8/layout/process1"/>
    <dgm:cxn modelId="{2417FBE1-E9E7-416D-BA5C-B15EBA6C0756}" type="presParOf" srcId="{CFC1DE48-082D-4B1C-8251-9F5C6FC6F29C}" destId="{4949FD3B-1633-417E-985A-47AC5A27597F}" srcOrd="0" destOrd="0" presId="urn:microsoft.com/office/officeart/2005/8/layout/process1"/>
    <dgm:cxn modelId="{84F02B0F-E505-4CD1-9CB0-9EAE636B8B8E}" type="presParOf" srcId="{CFC1DE48-082D-4B1C-8251-9F5C6FC6F29C}" destId="{15E86A21-18F6-424F-840C-771504C64B0B}" srcOrd="1" destOrd="0" presId="urn:microsoft.com/office/officeart/2005/8/layout/process1"/>
    <dgm:cxn modelId="{55244476-357D-41FB-B1ED-8ADE18BF11A4}" type="presParOf" srcId="{15E86A21-18F6-424F-840C-771504C64B0B}" destId="{E26E0354-69B3-4874-B725-8ED60C0C2D42}" srcOrd="0" destOrd="0" presId="urn:microsoft.com/office/officeart/2005/8/layout/process1"/>
    <dgm:cxn modelId="{64BCDAB0-7A96-4274-A9CA-D92E504EDC6B}" type="presParOf" srcId="{CFC1DE48-082D-4B1C-8251-9F5C6FC6F29C}" destId="{DFA65215-3E9E-4218-B94D-92A547D2CCCD}" srcOrd="2" destOrd="0" presId="urn:microsoft.com/office/officeart/2005/8/layout/process1"/>
    <dgm:cxn modelId="{31A783E1-A5B9-4E67-939B-EF38016B9502}" type="presParOf" srcId="{CFC1DE48-082D-4B1C-8251-9F5C6FC6F29C}" destId="{1709FF87-3D58-42AC-853B-6CA668A4E3D3}" srcOrd="3" destOrd="0" presId="urn:microsoft.com/office/officeart/2005/8/layout/process1"/>
    <dgm:cxn modelId="{E385E20B-90BA-412E-B830-76B4E5886E0D}" type="presParOf" srcId="{1709FF87-3D58-42AC-853B-6CA668A4E3D3}" destId="{6BC11ACD-E42E-48B3-9614-D3B14915AB28}" srcOrd="0" destOrd="0" presId="urn:microsoft.com/office/officeart/2005/8/layout/process1"/>
    <dgm:cxn modelId="{AA8BBEE4-0C20-4C81-8C66-B04B624B1244}" type="presParOf" srcId="{CFC1DE48-082D-4B1C-8251-9F5C6FC6F29C}" destId="{638D6688-9500-4A0F-85BC-1B6FF5D4AC47}" srcOrd="4" destOrd="0" presId="urn:microsoft.com/office/officeart/2005/8/layout/process1"/>
    <dgm:cxn modelId="{1589947C-CFF4-4379-8A60-2A63D2B1E593}" type="presParOf" srcId="{CFC1DE48-082D-4B1C-8251-9F5C6FC6F29C}" destId="{167FB408-EB7D-4E42-9C5E-101C876FC624}" srcOrd="5" destOrd="0" presId="urn:microsoft.com/office/officeart/2005/8/layout/process1"/>
    <dgm:cxn modelId="{B11F3481-7402-49BB-8523-8A8D2E976073}" type="presParOf" srcId="{167FB408-EB7D-4E42-9C5E-101C876FC624}" destId="{193A28DE-CEE8-42F9-AC84-BF37A878D972}" srcOrd="0" destOrd="0" presId="urn:microsoft.com/office/officeart/2005/8/layout/process1"/>
    <dgm:cxn modelId="{319AB521-61F0-4D9A-A5EB-F155E4BC80E3}" type="presParOf" srcId="{CFC1DE48-082D-4B1C-8251-9F5C6FC6F29C}" destId="{35FE19B4-B77B-4E74-AB4A-FFD95C5777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FD3B-1633-417E-985A-47AC5A27597F}">
      <dsp:nvSpPr>
        <dsp:cNvPr id="0" name=""/>
        <dsp:cNvSpPr/>
      </dsp:nvSpPr>
      <dsp:spPr>
        <a:xfrm>
          <a:off x="4884" y="212212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1. Customer orders resources</a:t>
          </a:r>
        </a:p>
      </dsp:txBody>
      <dsp:txXfrm>
        <a:off x="42414" y="249742"/>
        <a:ext cx="2060569" cy="1206317"/>
      </dsp:txXfrm>
    </dsp:sp>
    <dsp:sp modelId="{15E86A21-18F6-424F-840C-771504C64B0B}">
      <dsp:nvSpPr>
        <dsp:cNvPr id="0" name=""/>
        <dsp:cNvSpPr/>
      </dsp:nvSpPr>
      <dsp:spPr>
        <a:xfrm>
          <a:off x="2354076" y="588083"/>
          <a:ext cx="452753" cy="529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2354076" y="694010"/>
        <a:ext cx="316927" cy="317781"/>
      </dsp:txXfrm>
    </dsp:sp>
    <dsp:sp modelId="{DFA65215-3E9E-4218-B94D-92A547D2CCCD}">
      <dsp:nvSpPr>
        <dsp:cNvPr id="0" name=""/>
        <dsp:cNvSpPr/>
      </dsp:nvSpPr>
      <dsp:spPr>
        <a:xfrm>
          <a:off x="2994765" y="212212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2. Manager approves or rejects order request</a:t>
          </a:r>
        </a:p>
      </dsp:txBody>
      <dsp:txXfrm>
        <a:off x="3032295" y="249742"/>
        <a:ext cx="2060569" cy="1206317"/>
      </dsp:txXfrm>
    </dsp:sp>
    <dsp:sp modelId="{1709FF87-3D58-42AC-853B-6CA668A4E3D3}">
      <dsp:nvSpPr>
        <dsp:cNvPr id="0" name=""/>
        <dsp:cNvSpPr/>
      </dsp:nvSpPr>
      <dsp:spPr>
        <a:xfrm>
          <a:off x="5343957" y="588083"/>
          <a:ext cx="452753" cy="529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5343957" y="694010"/>
        <a:ext cx="316927" cy="317781"/>
      </dsp:txXfrm>
    </dsp:sp>
    <dsp:sp modelId="{638D6688-9500-4A0F-85BC-1B6FF5D4AC47}">
      <dsp:nvSpPr>
        <dsp:cNvPr id="0" name=""/>
        <dsp:cNvSpPr/>
      </dsp:nvSpPr>
      <dsp:spPr>
        <a:xfrm>
          <a:off x="5984645" y="212212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3. Manager creates the shopping cart and sends link to customer</a:t>
          </a:r>
        </a:p>
      </dsp:txBody>
      <dsp:txXfrm>
        <a:off x="6022175" y="249742"/>
        <a:ext cx="2060569" cy="1206317"/>
      </dsp:txXfrm>
    </dsp:sp>
    <dsp:sp modelId="{167FB408-EB7D-4E42-9C5E-101C876FC624}">
      <dsp:nvSpPr>
        <dsp:cNvPr id="0" name=""/>
        <dsp:cNvSpPr/>
      </dsp:nvSpPr>
      <dsp:spPr>
        <a:xfrm rot="12229">
          <a:off x="8333836" y="593446"/>
          <a:ext cx="452756" cy="529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8333836" y="699131"/>
        <a:ext cx="316929" cy="317781"/>
      </dsp:txXfrm>
    </dsp:sp>
    <dsp:sp modelId="{35FE19B4-B77B-4E74-AB4A-FFD95C5777A4}">
      <dsp:nvSpPr>
        <dsp:cNvPr id="0" name=""/>
        <dsp:cNvSpPr/>
      </dsp:nvSpPr>
      <dsp:spPr>
        <a:xfrm>
          <a:off x="8974526" y="222847"/>
          <a:ext cx="2135629" cy="128137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4. Customer completes order</a:t>
          </a:r>
        </a:p>
      </dsp:txBody>
      <dsp:txXfrm>
        <a:off x="9012056" y="260377"/>
        <a:ext cx="2060569" cy="1206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F78B-126D-4CD7-B9E0-2C1AF4A5F4B9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DFAC-CCF6-4C37-83C7-35955F0AB3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04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43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42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Technical </a:t>
            </a:r>
            <a:r>
              <a:rPr lang="en-AU" dirty="0" err="1"/>
              <a:t>qns</a:t>
            </a:r>
            <a:r>
              <a:rPr lang="en-AU" dirty="0"/>
              <a:t> – ask me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DFAC-CCF6-4C37-83C7-35955F0AB38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6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352B-6936-4516-AB42-D0A99C023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5989C-C847-4B54-A19D-9DEAB262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72B61-042E-4549-A304-DFE7D66E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B954-7A04-49F5-B998-68111852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D955-25D1-49AE-9E16-40F3AD9F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81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CB2-3881-4913-B54B-05C6EE8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99BB5-F84D-4AAE-8BE8-21FCCD89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D7C2F-ADD6-4198-BA8F-1AF0C045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E915-154D-47FC-BE1D-C90ACE7B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6BF5-3F6D-4BCF-903A-96C8BB27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32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D2984-8BE2-4F26-B29C-7E252FE7F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36F15-DFFA-4330-BD92-49502B389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8F80-1DFD-42B7-B087-6AE59174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D25D-53AD-4A0D-A64D-B104385C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9DD8-0FA7-4840-A5D1-80D7A1FE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4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A533-1DEF-46F2-846F-6D15DA9C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8DC3-3DE2-4B4E-89AA-27458565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632AB-FEDD-4429-BC95-F1A82EAF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7405-85CA-4545-9179-EC40299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62D7-F905-45C5-8DF8-F065A5C9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8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DA59-86FD-473D-A8E5-E1898489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A841A-8B87-4B30-9C90-28CBA6AC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155F-5A58-4728-85CA-5A433594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0863-B408-4D1D-8B16-E4A1B8FF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1C55-69FF-4D75-AA84-E0183C1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5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A514-73D5-48C8-8D5C-D4B64590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021A-630C-4F40-830F-486394AE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4F28F-13AF-4417-90BC-883EB892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2EE37-D9E1-4008-B0C9-1FEC94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B7DEA-528D-4EE9-906E-32A82707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BE244-509E-425E-BB4D-F40BD250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95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18CC-F948-47C3-BF10-176E2AFB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C224-A9E3-416A-B4DA-DB9DDC31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399F5-DC72-4A79-96D4-974B3095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07AEF-20CD-4366-9D87-F373A742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79604-7F39-43E2-8C7C-3F93D7A47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ADF1E-F4F2-4F80-911B-9A811558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CC4F3-5E5D-45BA-9538-13D0F461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90440-414B-4F44-931C-7AE181E6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2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A14A-AF2B-462A-B743-7CA3B89E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71D5D-B31F-45EC-B329-7E14B8DC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C1821-B444-48D7-8347-487EBF1C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DA45E-DF64-47D7-A298-5C9ADF8B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36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4077-0FD6-4A93-B3B9-C701AB12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13469-D767-4A03-8F11-057C9A76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A68F-809A-466C-A9FC-AAE6E687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3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4DD2-F7B5-4C15-9609-C9EEA0A0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27FE-913F-45E2-A932-BB1C2DEB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BE1EE-DC01-4F07-A097-D2A7CCC75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60FB7-ABB4-4E23-B37D-880C691F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57DD-2FD6-4804-9BF3-BBDA81E2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53A2F-A439-4DAC-94C7-69ED90F3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62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52DF-047A-4D5D-9FF7-E8FE5DFA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A48AB-5A1E-49D9-93CE-43AC9AE8D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D8607-75A9-4745-A43F-1B45BC41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DAB75-330F-4184-9BF0-89228BA4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ABFE2-9D39-4CB0-8721-58F4804E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4F918-0E69-4CD2-8EA9-7CECEB4D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7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947CB-A4DC-4421-8536-C338FDF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822DD-4FB0-4C00-AB74-23D764FE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85C4-41B1-49B3-9320-70774FAE2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238E-2552-41CF-A92A-12BAA6097195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D692-B1D9-4CEE-9A09-ACEFE865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11EC-EF6E-444E-B7D3-1722743A1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7E8D-751D-44FE-B623-C297C1C8E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8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62CF6-00BD-811C-D2FE-B42C120D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TEE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Online Store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2DA78-8077-CB42-88E4-C117A76859D8}"/>
              </a:ext>
            </a:extLst>
          </p:cNvPr>
          <p:cNvGrpSpPr/>
          <p:nvPr/>
        </p:nvGrpSpPr>
        <p:grpSpPr>
          <a:xfrm>
            <a:off x="5468389" y="1047254"/>
            <a:ext cx="6263640" cy="4650964"/>
            <a:chOff x="838200" y="1743074"/>
            <a:chExt cx="6722270" cy="4403725"/>
          </a:xfrm>
        </p:grpSpPr>
        <p:pic>
          <p:nvPicPr>
            <p:cNvPr id="4" name="Picture 2" descr="Topic: Patterns of Migration (Global and Domestic) Aim: How do migration  patterns manifest globally? - ppt download">
              <a:extLst>
                <a:ext uri="{FF2B5EF4-FFF2-40B4-BE49-F238E27FC236}">
                  <a16:creationId xmlns:a16="http://schemas.microsoft.com/office/drawing/2014/main" id="{AE59E947-0CE5-6708-96F4-6D5740AF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8" t="16679" r="15416" b="19872"/>
            <a:stretch/>
          </p:blipFill>
          <p:spPr bwMode="auto">
            <a:xfrm>
              <a:off x="838200" y="1743074"/>
              <a:ext cx="6722270" cy="435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AC293-AC7F-6128-185C-9D06EB8C7BCB}"/>
                </a:ext>
              </a:extLst>
            </p:cNvPr>
            <p:cNvSpPr/>
            <p:nvPr/>
          </p:nvSpPr>
          <p:spPr>
            <a:xfrm>
              <a:off x="1071562" y="5479256"/>
              <a:ext cx="1621631" cy="667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653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E89C18-375D-E05E-2775-97ECD0DE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27" y="194366"/>
            <a:ext cx="10095746" cy="64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2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E89C18-375D-E05E-2775-97ECD0DE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27" y="194366"/>
            <a:ext cx="10095746" cy="646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6E733-F396-07F5-686C-18A0B4F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51" y="594077"/>
            <a:ext cx="4327871" cy="566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EA93A-19B3-B523-9A06-76ED9B124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058" y="594077"/>
            <a:ext cx="4354443" cy="566984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C37DCB-7D20-1894-7621-8B4B27BF8AAB}"/>
              </a:ext>
            </a:extLst>
          </p:cNvPr>
          <p:cNvSpPr/>
          <p:nvPr/>
        </p:nvSpPr>
        <p:spPr>
          <a:xfrm>
            <a:off x="1591321" y="2619829"/>
            <a:ext cx="3925559" cy="7228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AC2E4D-DD01-C852-717A-E7F952A115D4}"/>
              </a:ext>
            </a:extLst>
          </p:cNvPr>
          <p:cNvSpPr/>
          <p:nvPr/>
        </p:nvSpPr>
        <p:spPr>
          <a:xfrm>
            <a:off x="1591321" y="4804229"/>
            <a:ext cx="3925559" cy="6415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0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80B544-0ED6-CE59-CA61-814B3596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52" y="324906"/>
            <a:ext cx="5340096" cy="602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297BE2-CACD-1834-88C6-1EAB26B3047B}"/>
              </a:ext>
            </a:extLst>
          </p:cNvPr>
          <p:cNvSpPr/>
          <p:nvPr/>
        </p:nvSpPr>
        <p:spPr>
          <a:xfrm>
            <a:off x="3561080" y="3337560"/>
            <a:ext cx="1197864" cy="219456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5F8690-513D-C448-0028-6FD95C705EAE}"/>
              </a:ext>
            </a:extLst>
          </p:cNvPr>
          <p:cNvSpPr/>
          <p:nvPr/>
        </p:nvSpPr>
        <p:spPr>
          <a:xfrm>
            <a:off x="3577436" y="1816854"/>
            <a:ext cx="5921448" cy="4391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AU" sz="2800" dirty="0"/>
              <a:t>Hello,</a:t>
            </a:r>
          </a:p>
          <a:p>
            <a:r>
              <a:rPr lang="en-AU" sz="2800" dirty="0"/>
              <a:t>My friend introduced me to the Abundant Life course and I would like to purchase the materials and lead my mom through the course.</a:t>
            </a:r>
          </a:p>
          <a:p>
            <a:endParaRPr lang="en-AU" sz="2800" dirty="0"/>
          </a:p>
          <a:p>
            <a:r>
              <a:rPr lang="en-AU" sz="2800" dirty="0"/>
              <a:t>Thank you!</a:t>
            </a:r>
          </a:p>
          <a:p>
            <a:endParaRPr lang="en-AU" sz="2800" dirty="0"/>
          </a:p>
          <a:p>
            <a:r>
              <a:rPr lang="en-AU" sz="2800" dirty="0"/>
              <a:t>Colleen</a:t>
            </a:r>
          </a:p>
        </p:txBody>
      </p:sp>
    </p:spTree>
    <p:extLst>
      <p:ext uri="{BB962C8B-B14F-4D97-AF65-F5344CB8AC3E}">
        <p14:creationId xmlns:p14="http://schemas.microsoft.com/office/powerpoint/2010/main" val="11829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248A0DB-A7F0-0BC9-D154-E51D782C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7" y="1731562"/>
            <a:ext cx="5492812" cy="4116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18FE504-AB25-EBCB-1A93-46FD2ABC3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863" y="305759"/>
            <a:ext cx="6680273" cy="927529"/>
          </a:xfrm>
        </p:spPr>
        <p:txBody>
          <a:bodyPr>
            <a:normAutofit/>
          </a:bodyPr>
          <a:lstStyle/>
          <a:p>
            <a:r>
              <a:rPr lang="en-US" dirty="0"/>
              <a:t>Like to know more?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12FE99-D81F-263D-53D0-41FF425A0975}"/>
              </a:ext>
            </a:extLst>
          </p:cNvPr>
          <p:cNvGrpSpPr/>
          <p:nvPr/>
        </p:nvGrpSpPr>
        <p:grpSpPr>
          <a:xfrm>
            <a:off x="6922163" y="2478913"/>
            <a:ext cx="5269837" cy="2621367"/>
            <a:chOff x="444953" y="2245608"/>
            <a:chExt cx="5269837" cy="2621367"/>
          </a:xfrm>
        </p:grpSpPr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75667B9F-EB57-8277-1F82-F05CEEED44EF}"/>
                </a:ext>
              </a:extLst>
            </p:cNvPr>
            <p:cNvSpPr txBox="1">
              <a:spLocks/>
            </p:cNvSpPr>
            <p:nvPr/>
          </p:nvSpPr>
          <p:spPr>
            <a:xfrm>
              <a:off x="577935" y="2245608"/>
              <a:ext cx="4378114" cy="20246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Find out more at </a:t>
              </a:r>
              <a:br>
                <a:rPr lang="en-US" dirty="0"/>
              </a:br>
              <a:r>
                <a:rPr lang="en-US" dirty="0"/>
                <a:t>the Special Interest Group </a:t>
              </a:r>
              <a:br>
                <a:rPr lang="en-US"/>
              </a:br>
              <a:r>
                <a:rPr lang="en-US"/>
                <a:t>tonight at </a:t>
              </a:r>
              <a:r>
                <a:rPr lang="en-US" dirty="0"/>
                <a:t>7:30pm</a:t>
              </a:r>
            </a:p>
          </p:txBody>
        </p:sp>
        <p:sp>
          <p:nvSpPr>
            <p:cNvPr id="2" name="Subtitle 2">
              <a:extLst>
                <a:ext uri="{FF2B5EF4-FFF2-40B4-BE49-F238E27FC236}">
                  <a16:creationId xmlns:a16="http://schemas.microsoft.com/office/drawing/2014/main" id="{B74D819D-4019-7CC4-C557-5635368C20D1}"/>
                </a:ext>
              </a:extLst>
            </p:cNvPr>
            <p:cNvSpPr txBox="1">
              <a:spLocks/>
            </p:cNvSpPr>
            <p:nvPr/>
          </p:nvSpPr>
          <p:spPr>
            <a:xfrm>
              <a:off x="444953" y="4270248"/>
              <a:ext cx="5269837" cy="5967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/>
                <a:t>www.shop.seaninternational.org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45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ck Out These 5 Best Places To Watch New Year's Eve Fireworks In KL">
            <a:extLst>
              <a:ext uri="{FF2B5EF4-FFF2-40B4-BE49-F238E27FC236}">
                <a16:creationId xmlns:a16="http://schemas.microsoft.com/office/drawing/2014/main" id="{00468488-9593-9FEF-2372-D947647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F054B-4E58-F44A-C38F-2C28B16A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TEE Online Store –shop.seaninternational.org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B3072-3DE2-E943-E131-D5A18728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2" y="1475381"/>
            <a:ext cx="5252679" cy="393612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C1E329F-C45B-B0A4-55B2-8A618C2430DC}"/>
              </a:ext>
            </a:extLst>
          </p:cNvPr>
          <p:cNvSpPr txBox="1">
            <a:spLocks/>
          </p:cNvSpPr>
          <p:nvPr/>
        </p:nvSpPr>
        <p:spPr>
          <a:xfrm>
            <a:off x="6352672" y="1623057"/>
            <a:ext cx="4809423" cy="3183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Protect course content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Restrict to qualified users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Efficient ordering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Keep contact with customers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Receive &amp; distribute payments/royalties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8C2B8-06DA-2DE0-C8BE-F2C7258C1364}"/>
              </a:ext>
            </a:extLst>
          </p:cNvPr>
          <p:cNvSpPr txBox="1"/>
          <p:nvPr/>
        </p:nvSpPr>
        <p:spPr>
          <a:xfrm>
            <a:off x="10925944" y="1475381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F1E0F-E4DB-DC5F-D613-1E770FA55CFD}"/>
              </a:ext>
            </a:extLst>
          </p:cNvPr>
          <p:cNvSpPr txBox="1"/>
          <p:nvPr/>
        </p:nvSpPr>
        <p:spPr>
          <a:xfrm>
            <a:off x="10925944" y="2489495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32021-BD91-A17D-D01A-AD6F59EA3C06}"/>
              </a:ext>
            </a:extLst>
          </p:cNvPr>
          <p:cNvSpPr txBox="1"/>
          <p:nvPr/>
        </p:nvSpPr>
        <p:spPr>
          <a:xfrm>
            <a:off x="10925944" y="1982438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A96E7-E5C2-175E-D9D5-E35EBCF19F67}"/>
              </a:ext>
            </a:extLst>
          </p:cNvPr>
          <p:cNvSpPr txBox="1"/>
          <p:nvPr/>
        </p:nvSpPr>
        <p:spPr>
          <a:xfrm>
            <a:off x="10925944" y="3146326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904597-7258-6337-CF07-8BCE6314B7D1}"/>
              </a:ext>
            </a:extLst>
          </p:cNvPr>
          <p:cNvSpPr txBox="1"/>
          <p:nvPr/>
        </p:nvSpPr>
        <p:spPr>
          <a:xfrm>
            <a:off x="10925944" y="3957458"/>
            <a:ext cx="43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140FFF6-1D3C-4CBE-77A2-3A6D28190008}"/>
              </a:ext>
            </a:extLst>
          </p:cNvPr>
          <p:cNvSpPr txBox="1">
            <a:spLocks/>
          </p:cNvSpPr>
          <p:nvPr/>
        </p:nvSpPr>
        <p:spPr>
          <a:xfrm>
            <a:off x="584271" y="5631070"/>
            <a:ext cx="5269837" cy="59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www.shop.seaninternational.org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B54DA62-323D-6230-A205-1210EDA36922}"/>
              </a:ext>
            </a:extLst>
          </p:cNvPr>
          <p:cNvSpPr txBox="1">
            <a:spLocks/>
          </p:cNvSpPr>
          <p:nvPr/>
        </p:nvSpPr>
        <p:spPr>
          <a:xfrm>
            <a:off x="6737758" y="5631070"/>
            <a:ext cx="4809423" cy="824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Like                … but with control over who can purchase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2B01434-4098-2592-DF92-596112754561}"/>
              </a:ext>
            </a:extLst>
          </p:cNvPr>
          <p:cNvSpPr/>
          <p:nvPr/>
        </p:nvSpPr>
        <p:spPr>
          <a:xfrm>
            <a:off x="1721327" y="2652494"/>
            <a:ext cx="8063346" cy="1551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/>
              <a:t>How does it actually work?</a:t>
            </a:r>
          </a:p>
        </p:txBody>
      </p:sp>
      <p:pic>
        <p:nvPicPr>
          <p:cNvPr id="25" name="Picture 2" descr="Sustainability in the Cloud - Amazon Sustainability">
            <a:extLst>
              <a:ext uri="{FF2B5EF4-FFF2-40B4-BE49-F238E27FC236}">
                <a16:creationId xmlns:a16="http://schemas.microsoft.com/office/drawing/2014/main" id="{B6F58EB5-200E-278D-9D6D-4D0983D4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50" y="5733043"/>
            <a:ext cx="1034474" cy="3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85AD4011-8598-0A86-9842-606A0ADFAB7B}"/>
              </a:ext>
            </a:extLst>
          </p:cNvPr>
          <p:cNvSpPr txBox="1">
            <a:spLocks/>
          </p:cNvSpPr>
          <p:nvPr/>
        </p:nvSpPr>
        <p:spPr>
          <a:xfrm>
            <a:off x="3599150" y="163500"/>
            <a:ext cx="5543320" cy="1122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TEE Online Store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2618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  <p:bldP spid="21" grpId="0"/>
      <p:bldP spid="23" grpId="0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FB06D-53B5-A0A5-65DD-2F3367E6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9" y="0"/>
            <a:ext cx="1149916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42A8AF-F554-CD50-E5CF-E6A2BC62A937}"/>
              </a:ext>
            </a:extLst>
          </p:cNvPr>
          <p:cNvSpPr/>
          <p:nvPr/>
        </p:nvSpPr>
        <p:spPr>
          <a:xfrm>
            <a:off x="3679341" y="153218"/>
            <a:ext cx="2808169" cy="4301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F7016-80FA-8A8F-6966-A870D23D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90" y="1778001"/>
            <a:ext cx="8054455" cy="9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17310-49A4-6CAF-4AEA-AEB3CA17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9" y="0"/>
            <a:ext cx="11499162" cy="62398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8E4DD2-5AEA-BA58-93A5-160F9896F815}"/>
              </a:ext>
            </a:extLst>
          </p:cNvPr>
          <p:cNvSpPr/>
          <p:nvPr/>
        </p:nvSpPr>
        <p:spPr>
          <a:xfrm>
            <a:off x="8105788" y="3661466"/>
            <a:ext cx="2473820" cy="4301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DB5BE4-7331-6229-9F46-26EE50B7294F}"/>
              </a:ext>
            </a:extLst>
          </p:cNvPr>
          <p:cNvSpPr/>
          <p:nvPr/>
        </p:nvSpPr>
        <p:spPr>
          <a:xfrm>
            <a:off x="4240924" y="153218"/>
            <a:ext cx="701566" cy="4301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2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D3727-277B-A06E-33D8-ECDBB312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6" y="0"/>
            <a:ext cx="11400948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E325C2-7978-F848-E26F-D9C61782F93C}"/>
              </a:ext>
            </a:extLst>
          </p:cNvPr>
          <p:cNvSpPr/>
          <p:nvPr/>
        </p:nvSpPr>
        <p:spPr>
          <a:xfrm>
            <a:off x="887589" y="994789"/>
            <a:ext cx="5100517" cy="4301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97A8A-DF64-E125-389F-F981C6B7AC6F}"/>
              </a:ext>
            </a:extLst>
          </p:cNvPr>
          <p:cNvSpPr/>
          <p:nvPr/>
        </p:nvSpPr>
        <p:spPr>
          <a:xfrm>
            <a:off x="534218" y="1328714"/>
            <a:ext cx="3387542" cy="5049395"/>
          </a:xfrm>
          <a:prstGeom prst="roundRect">
            <a:avLst/>
          </a:prstGeom>
          <a:solidFill>
            <a:srgbClr val="DC72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b="1" dirty="0"/>
              <a:t>12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86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Abundant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The Big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Ephesians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Life of Christ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Paul’s Life &amp;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Jeremiah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11BC74-E9F1-6F95-B419-72B5E6AEBC18}"/>
              </a:ext>
            </a:extLst>
          </p:cNvPr>
          <p:cNvSpPr/>
          <p:nvPr/>
        </p:nvSpPr>
        <p:spPr>
          <a:xfrm>
            <a:off x="7890454" y="1328714"/>
            <a:ext cx="3767328" cy="114931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/>
              <a:t>30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300 courses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F5A725-96F4-463E-77F5-AF525D48FA1B}"/>
              </a:ext>
            </a:extLst>
          </p:cNvPr>
          <p:cNvSpPr/>
          <p:nvPr/>
        </p:nvSpPr>
        <p:spPr>
          <a:xfrm>
            <a:off x="4331889" y="1328714"/>
            <a:ext cx="3040267" cy="80488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/>
              <a:t>18 languages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FEAFE-F534-1F6C-73A7-CF169FF28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10" y="3040228"/>
            <a:ext cx="8922816" cy="11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6" grpId="1" uiExpand="1" build="allAtOnce" animBg="1"/>
      <p:bldP spid="4" grpId="0" animBg="1"/>
      <p:bldP spid="4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DC018-379F-B4E1-E3CB-2E773DB15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5" y="0"/>
            <a:ext cx="1144269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E325C2-7978-F848-E26F-D9C61782F93C}"/>
              </a:ext>
            </a:extLst>
          </p:cNvPr>
          <p:cNvSpPr/>
          <p:nvPr/>
        </p:nvSpPr>
        <p:spPr>
          <a:xfrm>
            <a:off x="1480425" y="5056631"/>
            <a:ext cx="1546239" cy="394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1A7B61-754C-BE85-E2BB-122DB0F52D6D}"/>
              </a:ext>
            </a:extLst>
          </p:cNvPr>
          <p:cNvSpPr/>
          <p:nvPr/>
        </p:nvSpPr>
        <p:spPr>
          <a:xfrm>
            <a:off x="1480425" y="1013043"/>
            <a:ext cx="932576" cy="394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12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C5B5E6-7D75-F9B5-613D-68318ABD7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3" y="0"/>
            <a:ext cx="11164825" cy="50013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A4EE50-077E-B9E1-DFAF-FA210F7AE443}"/>
              </a:ext>
            </a:extLst>
          </p:cNvPr>
          <p:cNvSpPr/>
          <p:nvPr/>
        </p:nvSpPr>
        <p:spPr>
          <a:xfrm>
            <a:off x="887589" y="994789"/>
            <a:ext cx="5100517" cy="4301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9E7A99-C65F-01E7-0C20-5EDB1FF0E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89" y="0"/>
            <a:ext cx="11437622" cy="62882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F8DB81-CB17-98C5-897C-399EC744D11F}"/>
              </a:ext>
            </a:extLst>
          </p:cNvPr>
          <p:cNvSpPr/>
          <p:nvPr/>
        </p:nvSpPr>
        <p:spPr>
          <a:xfrm>
            <a:off x="4933961" y="191589"/>
            <a:ext cx="726175" cy="3387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3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AFFF8D7A-0F6A-BC7C-90E9-AE3EDC39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67942"/>
              </p:ext>
            </p:extLst>
          </p:nvPr>
        </p:nvGraphicFramePr>
        <p:xfrm>
          <a:off x="560185" y="227324"/>
          <a:ext cx="11115040" cy="170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CDD4DE-A69F-6317-7B35-B8614DD228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33" y="1883999"/>
            <a:ext cx="2770911" cy="4471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34E29C-1BFB-FEAC-D642-D318157FD6F0}"/>
              </a:ext>
            </a:extLst>
          </p:cNvPr>
          <p:cNvGrpSpPr/>
          <p:nvPr/>
        </p:nvGrpSpPr>
        <p:grpSpPr>
          <a:xfrm>
            <a:off x="3217331" y="1883999"/>
            <a:ext cx="2863272" cy="4772113"/>
            <a:chOff x="560906" y="157018"/>
            <a:chExt cx="5672881" cy="9800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111694-5A7F-93E1-C0F1-7114BB907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906" y="157018"/>
              <a:ext cx="5672881" cy="414088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A13EC9-B5F5-2F1D-2D30-9091A1862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0906" y="4297901"/>
              <a:ext cx="5672881" cy="56597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BC000A4-7C74-4BEB-4C99-C9FB10E90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6092" y="1883999"/>
            <a:ext cx="5503024" cy="40593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F0115-590A-FB77-13B0-1A486C117E52}"/>
              </a:ext>
            </a:extLst>
          </p:cNvPr>
          <p:cNvGrpSpPr/>
          <p:nvPr/>
        </p:nvGrpSpPr>
        <p:grpSpPr>
          <a:xfrm>
            <a:off x="6497873" y="2470575"/>
            <a:ext cx="5513729" cy="4059310"/>
            <a:chOff x="6543593" y="2626023"/>
            <a:chExt cx="5513729" cy="40593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4B20A-65FD-7345-67E4-C45C7B57A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1119" b="16785"/>
            <a:stretch/>
          </p:blipFill>
          <p:spPr>
            <a:xfrm>
              <a:off x="6543593" y="2626023"/>
              <a:ext cx="5513729" cy="40593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FE8689-40DD-B2E5-2B3B-A9EAE8C171F9}"/>
                </a:ext>
              </a:extLst>
            </p:cNvPr>
            <p:cNvSpPr/>
            <p:nvPr/>
          </p:nvSpPr>
          <p:spPr>
            <a:xfrm>
              <a:off x="6767880" y="3623329"/>
              <a:ext cx="1332411" cy="24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DA4878D-086A-FA54-2C64-6A1494907121}"/>
              </a:ext>
            </a:extLst>
          </p:cNvPr>
          <p:cNvSpPr txBox="1">
            <a:spLocks/>
          </p:cNvSpPr>
          <p:nvPr/>
        </p:nvSpPr>
        <p:spPr>
          <a:xfrm>
            <a:off x="3636595" y="2441271"/>
            <a:ext cx="8038630" cy="396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Country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Date and location of TEE Group Leader training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Certificate OR Name of trainer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TEE Experience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TEE courses and quantities requested</a:t>
            </a:r>
          </a:p>
          <a:p>
            <a:pPr algn="l"/>
            <a:endParaRPr lang="en-US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9806E2-21A6-5DC1-369A-7FD754E3FA0B}"/>
              </a:ext>
            </a:extLst>
          </p:cNvPr>
          <p:cNvSpPr/>
          <p:nvPr/>
        </p:nvSpPr>
        <p:spPr>
          <a:xfrm>
            <a:off x="3474720" y="3429000"/>
            <a:ext cx="7711440" cy="1495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89D134-1EC5-5563-3B67-66FA15BB4C8A}"/>
              </a:ext>
            </a:extLst>
          </p:cNvPr>
          <p:cNvSpPr/>
          <p:nvPr/>
        </p:nvSpPr>
        <p:spPr>
          <a:xfrm>
            <a:off x="9942841" y="6175002"/>
            <a:ext cx="1806275" cy="3841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1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949FD3B-1633-417E-985A-47AC5A275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graphicEl>
                                              <a:dgm id="{4949FD3B-1633-417E-985A-47AC5A275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5E86A21-18F6-424F-840C-771504C64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graphicEl>
                                              <a:dgm id="{15E86A21-18F6-424F-840C-771504C64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DFA65215-3E9E-4218-B94D-92A547D2C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graphicEl>
                                              <a:dgm id="{DFA65215-3E9E-4218-B94D-92A547D2C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709FF87-3D58-42AC-853B-6CA668A4E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38D6688-9500-4A0F-85BC-1B6FF5D4A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>
                                            <p:graphicEl>
                                              <a:dgm id="{638D6688-9500-4A0F-85BC-1B6FF5D4A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67FB408-EB7D-4E42-9C5E-101C876F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>
                                            <p:graphicEl>
                                              <a:dgm id="{167FB408-EB7D-4E42-9C5E-101C876F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5FE19B4-B77B-4E74-AB4A-FFD95C577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>
                                            <p:graphicEl>
                                              <a:dgm id="{35FE19B4-B77B-4E74-AB4A-FFD95C577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 uiExpand="1">
        <p:bldSub>
          <a:bldDgm bld="one"/>
        </p:bldSub>
      </p:bldGraphic>
      <p:bldP spid="2" grpId="0" uiExpand="1" build="p"/>
      <p:bldP spid="2" grpId="1" uiExpand="1" build="allAtOnce"/>
      <p:bldP spid="10" grpId="0" animBg="1"/>
      <p:bldP spid="10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27578</TotalTime>
  <Words>204</Words>
  <Application>Microsoft Office PowerPoint</Application>
  <PresentationFormat>Widescreen</PresentationFormat>
  <Paragraphs>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TEE  Online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Like to know more?</vt:lpstr>
      <vt:lpstr>TEE Online Store –shop.seaninternational.org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Hawley</dc:creator>
  <cp:lastModifiedBy>330</cp:lastModifiedBy>
  <cp:revision>46</cp:revision>
  <cp:lastPrinted>2021-07-06T04:28:48Z</cp:lastPrinted>
  <dcterms:created xsi:type="dcterms:W3CDTF">2021-06-07T10:03:21Z</dcterms:created>
  <dcterms:modified xsi:type="dcterms:W3CDTF">2022-12-01T02:47:32Z</dcterms:modified>
</cp:coreProperties>
</file>